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75" r:id="rId1"/>
  </p:sldMasterIdLst>
  <p:notesMasterIdLst>
    <p:notesMasterId r:id="rId15"/>
  </p:notesMasterIdLst>
  <p:sldIdLst>
    <p:sldId id="256" r:id="rId2"/>
    <p:sldId id="299" r:id="rId3"/>
    <p:sldId id="390" r:id="rId4"/>
    <p:sldId id="331" r:id="rId5"/>
    <p:sldId id="388" r:id="rId6"/>
    <p:sldId id="357" r:id="rId7"/>
    <p:sldId id="360" r:id="rId8"/>
    <p:sldId id="361" r:id="rId9"/>
    <p:sldId id="358" r:id="rId10"/>
    <p:sldId id="366" r:id="rId11"/>
    <p:sldId id="365" r:id="rId12"/>
    <p:sldId id="389" r:id="rId13"/>
    <p:sldId id="362" r:id="rId14"/>
  </p:sldIdLst>
  <p:sldSz cx="9144000" cy="5143500" type="screen16x9"/>
  <p:notesSz cx="7102475" cy="93884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4990"/>
    <a:srgbClr val="929292"/>
    <a:srgbClr val="FFFFFF"/>
    <a:srgbClr val="0049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A224BAF-2B75-4C8F-BE90-5D9D75D0629B}">
  <a:tblStyle styleId="{1A224BAF-2B75-4C8F-BE90-5D9D75D062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408"/>
    <p:restoredTop sz="77143"/>
  </p:normalViewPr>
  <p:slideViewPr>
    <p:cSldViewPr snapToGrid="0">
      <p:cViewPr varScale="1">
        <p:scale>
          <a:sx n="130" d="100"/>
          <a:sy n="130" d="100"/>
        </p:scale>
        <p:origin x="720" y="176"/>
      </p:cViewPr>
      <p:guideLst/>
    </p:cSldViewPr>
  </p:slideViewPr>
  <p:outlineViewPr>
    <p:cViewPr>
      <p:scale>
        <a:sx n="33" d="100"/>
        <a:sy n="33" d="100"/>
      </p:scale>
      <p:origin x="0" y="-10824"/>
    </p:cViewPr>
  </p:outlineViewPr>
  <p:notesTextViewPr>
    <p:cViewPr>
      <p:scale>
        <a:sx n="1" d="1"/>
        <a:sy n="1" d="1"/>
      </p:scale>
      <p:origin x="0" y="0"/>
    </p:cViewPr>
  </p:notesTextViewPr>
  <p:notesViewPr>
    <p:cSldViewPr snapToGrid="0">
      <p:cViewPr>
        <p:scale>
          <a:sx n="100" d="100"/>
          <a:sy n="100" d="100"/>
        </p:scale>
        <p:origin x="2246" y="-260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Western_(genre)"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en.wikipedia.org/wiki/Cowboy_Artists_of_America" TargetMode="External"/><Relationship Id="rId4" Type="http://schemas.openxmlformats.org/officeDocument/2006/relationships/hyperlink" Target="https://en.wikipedia.org/wiki/Country_music"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0" indent="0">
              <a:buNone/>
            </a:pPr>
            <a:r>
              <a:rPr lang="en-US" sz="1100" dirty="0">
                <a:latin typeface="Times New Roman" panose="02020603050405020304" pitchFamily="18" charset="0"/>
                <a:cs typeface="Times New Roman" panose="02020603050405020304" pitchFamily="18" charset="0"/>
              </a:rPr>
              <a:t>Script: Tier I, II, III</a:t>
            </a:r>
          </a:p>
          <a:p>
            <a:pPr marL="0" indent="0">
              <a:buNone/>
            </a:pPr>
            <a:r>
              <a:rPr lang="en-US" sz="1100" dirty="0">
                <a:latin typeface="Times New Roman" panose="02020603050405020304" pitchFamily="18" charset="0"/>
                <a:cs typeface="Times New Roman" panose="02020603050405020304" pitchFamily="18" charset="0"/>
              </a:rPr>
              <a:t>Facilitator: </a:t>
            </a:r>
          </a:p>
          <a:p>
            <a:pPr marL="0" indent="0">
              <a:buNone/>
            </a:pPr>
            <a:r>
              <a:rPr lang="en-US" sz="1100" dirty="0">
                <a:latin typeface="Times New Roman" panose="02020603050405020304" pitchFamily="18" charset="0"/>
                <a:cs typeface="Times New Roman" panose="02020603050405020304" pitchFamily="18" charset="0"/>
              </a:rPr>
              <a:t>We’ve talked a lot about riding for the brand and working in Clovis Unified. On the screen you see our district logo, a representation of our brand. Read the article </a:t>
            </a:r>
            <a:r>
              <a:rPr lang="en-US" sz="1100" i="1" dirty="0">
                <a:latin typeface="Times New Roman" panose="02020603050405020304" pitchFamily="18" charset="0"/>
                <a:cs typeface="Times New Roman" panose="02020603050405020304" pitchFamily="18" charset="0"/>
              </a:rPr>
              <a:t>What happened to “riding for the brand”? </a:t>
            </a:r>
            <a:r>
              <a:rPr lang="en-US" sz="1100" dirty="0">
                <a:latin typeface="Times New Roman" panose="02020603050405020304" pitchFamily="18" charset="0"/>
                <a:cs typeface="Times New Roman" panose="02020603050405020304" pitchFamily="18" charset="0"/>
              </a:rPr>
              <a:t>(available in resource folder). Think about the three questions on the screen. Be ready to share your opinions with others.</a:t>
            </a:r>
          </a:p>
          <a:p>
            <a:pPr marL="0" indent="0">
              <a:buNone/>
            </a:pPr>
            <a:endParaRPr lang="en-US" sz="1100" dirty="0">
              <a:latin typeface="Times New Roman" panose="02020603050405020304" pitchFamily="18" charset="0"/>
              <a:cs typeface="Times New Roman" panose="02020603050405020304" pitchFamily="18" charset="0"/>
            </a:endParaRPr>
          </a:p>
          <a:p>
            <a:pPr marL="0" indent="0">
              <a:buNone/>
            </a:pPr>
            <a:r>
              <a:rPr lang="en-US" sz="1100" dirty="0">
                <a:latin typeface="Times New Roman" panose="02020603050405020304" pitchFamily="18" charset="0"/>
                <a:cs typeface="Times New Roman" panose="02020603050405020304" pitchFamily="18" charset="0"/>
              </a:rPr>
              <a:t>Discussion Points:</a:t>
            </a:r>
          </a:p>
          <a:p>
            <a:pPr marL="0" indent="0">
              <a:buNone/>
            </a:pPr>
            <a:r>
              <a:rPr lang="en-US" sz="1100" dirty="0">
                <a:latin typeface="Times New Roman" panose="02020603050405020304" pitchFamily="18" charset="0"/>
                <a:cs typeface="Times New Roman" panose="02020603050405020304" pitchFamily="18" charset="0"/>
              </a:rPr>
              <a:t>In a group of three discuss one or more of the following (facilitator’s choice) the following:</a:t>
            </a:r>
          </a:p>
          <a:p>
            <a:pPr marL="0" indent="0" defTabSz="942289">
              <a:buClrTx/>
              <a:buSzTx/>
              <a:buNone/>
              <a:defRPr/>
            </a:pPr>
            <a:r>
              <a:rPr lang="en-US" sz="1100" dirty="0">
                <a:latin typeface="Times New Roman" panose="02020603050405020304" pitchFamily="18" charset="0"/>
                <a:cs typeface="Times New Roman" panose="02020603050405020304" pitchFamily="18" charset="0"/>
              </a:rPr>
              <a:t>101 – Do CUSD employees still ride for the brand? Provide evidence that illustrates what it means to ride for the brand?</a:t>
            </a:r>
          </a:p>
          <a:p>
            <a:pPr marL="0" indent="0" defTabSz="942289">
              <a:buClrTx/>
              <a:buSzTx/>
              <a:buNone/>
              <a:defRPr/>
            </a:pPr>
            <a:r>
              <a:rPr lang="en-US" sz="1100" dirty="0">
                <a:latin typeface="Times New Roman" panose="02020603050405020304" pitchFamily="18" charset="0"/>
                <a:ea typeface="Calibri" panose="020F0502020204030204" pitchFamily="34" charset="0"/>
                <a:cs typeface="Times New Roman" panose="02020603050405020304" pitchFamily="18" charset="0"/>
              </a:rPr>
              <a:t>201 – Does riding for the brand mean something different today that it did 60 years ago when CUSD was founded?</a:t>
            </a:r>
          </a:p>
          <a:p>
            <a:pPr marL="0" indent="0" defTabSz="942289">
              <a:buClrTx/>
              <a:buSzTx/>
              <a:buNone/>
              <a:defRPr/>
            </a:pPr>
            <a:r>
              <a:rPr lang="en-US" sz="1100" dirty="0">
                <a:latin typeface="Times New Roman" panose="02020603050405020304" pitchFamily="18" charset="0"/>
                <a:cs typeface="Times New Roman" panose="02020603050405020304" pitchFamily="18" charset="0"/>
              </a:rPr>
              <a:t>301 – Do CUSD leaders demonstrate riding for the brand? Give examples of individuals and their actions.</a:t>
            </a:r>
          </a:p>
          <a:p>
            <a:pPr marL="0" indent="0">
              <a:buNone/>
            </a:pPr>
            <a:endParaRPr lang="en-US" sz="1100" dirty="0">
              <a:latin typeface="Times New Roman" panose="02020603050405020304" pitchFamily="18" charset="0"/>
              <a:cs typeface="Times New Roman" panose="02020603050405020304" pitchFamily="18" charset="0"/>
            </a:endParaRPr>
          </a:p>
          <a:p>
            <a:pPr marL="0" indent="0">
              <a:buNone/>
            </a:pPr>
            <a:r>
              <a:rPr lang="en-US" sz="1100" dirty="0">
                <a:latin typeface="Times New Roman" panose="02020603050405020304" pitchFamily="18" charset="0"/>
                <a:cs typeface="Times New Roman" panose="02020603050405020304" pitchFamily="18" charset="0"/>
              </a:rPr>
              <a:t>Ask groups to share their responses.</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10</a:t>
            </a:fld>
            <a:endParaRPr lang="en-US" dirty="0"/>
          </a:p>
        </p:txBody>
      </p:sp>
    </p:spTree>
    <p:extLst>
      <p:ext uri="{BB962C8B-B14F-4D97-AF65-F5344CB8AC3E}">
        <p14:creationId xmlns:p14="http://schemas.microsoft.com/office/powerpoint/2010/main" val="3042921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0" indent="0">
              <a:buNone/>
            </a:pPr>
            <a:r>
              <a:rPr lang="en-US" sz="1200" dirty="0">
                <a:latin typeface="Times New Roman" panose="02020603050405020304" pitchFamily="18" charset="0"/>
                <a:cs typeface="Times New Roman" panose="02020603050405020304" pitchFamily="18" charset="0"/>
              </a:rPr>
              <a:t>Script: Tier I, II, III</a:t>
            </a:r>
          </a:p>
          <a:p>
            <a:pPr marL="0" indent="0">
              <a:buNone/>
            </a:pPr>
            <a:r>
              <a:rPr lang="en-US" sz="1200" dirty="0">
                <a:latin typeface="Times New Roman" panose="02020603050405020304" pitchFamily="18" charset="0"/>
                <a:cs typeface="Times New Roman" panose="02020603050405020304" pitchFamily="18" charset="0"/>
              </a:rPr>
              <a:t>Facilitator: </a:t>
            </a:r>
          </a:p>
          <a:p>
            <a:pPr marL="0" indent="0">
              <a:buNone/>
            </a:pPr>
            <a:r>
              <a:rPr lang="en-US" sz="1200" dirty="0">
                <a:latin typeface="Times New Roman" panose="02020603050405020304" pitchFamily="18" charset="0"/>
                <a:cs typeface="Times New Roman" panose="02020603050405020304" pitchFamily="18" charset="0"/>
              </a:rPr>
              <a:t>Read the statement on the screen from the article </a:t>
            </a:r>
            <a:r>
              <a:rPr lang="en-US" sz="1200" i="1" dirty="0">
                <a:latin typeface="Times New Roman" panose="02020603050405020304" pitchFamily="18" charset="0"/>
                <a:cs typeface="Times New Roman" panose="02020603050405020304" pitchFamily="18" charset="0"/>
              </a:rPr>
              <a:t>What happened to “Riding for the Brand”? </a:t>
            </a:r>
            <a:r>
              <a:rPr lang="en-US" sz="1200" dirty="0">
                <a:latin typeface="Times New Roman" panose="02020603050405020304" pitchFamily="18" charset="0"/>
                <a:cs typeface="Times New Roman" panose="02020603050405020304" pitchFamily="18" charset="0"/>
              </a:rPr>
              <a:t>Think about the words in bold on the screen. Branding includes values, product, and how people feel about your product and values.  </a:t>
            </a: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Discussion Points:</a:t>
            </a:r>
          </a:p>
          <a:p>
            <a:pPr marL="0" indent="0">
              <a:buNone/>
            </a:pPr>
            <a:r>
              <a:rPr lang="en-US" sz="1200" dirty="0">
                <a:latin typeface="Times New Roman" panose="02020603050405020304" pitchFamily="18" charset="0"/>
                <a:cs typeface="Times New Roman" panose="02020603050405020304" pitchFamily="18" charset="0"/>
              </a:rPr>
              <a:t>In a group of 3 discuss one or more of the following:</a:t>
            </a:r>
          </a:p>
          <a:p>
            <a:pPr marL="0" indent="0">
              <a:buNone/>
            </a:pPr>
            <a:r>
              <a:rPr lang="en-US" sz="1200" dirty="0">
                <a:latin typeface="Times New Roman" panose="02020603050405020304" pitchFamily="18" charset="0"/>
                <a:cs typeface="Times New Roman" panose="02020603050405020304" pitchFamily="18" charset="0"/>
              </a:rPr>
              <a:t>101 – When you think of Clovis Unified what are the values that come to mind. Record them on post-its to share with the large group.</a:t>
            </a:r>
          </a:p>
          <a:p>
            <a:pPr marL="0" indent="0">
              <a:buClrTx/>
              <a:buSzTx/>
              <a:buNone/>
              <a:defRPr/>
            </a:pPr>
            <a:r>
              <a:rPr lang="en-US" sz="1200" dirty="0">
                <a:latin typeface="Times New Roman" panose="02020603050405020304" pitchFamily="18" charset="0"/>
                <a:ea typeface="Calibri" panose="020F0502020204030204" pitchFamily="34" charset="0"/>
                <a:cs typeface="Times New Roman" panose="02020603050405020304" pitchFamily="18" charset="0"/>
              </a:rPr>
              <a:t>201 – When thinking about the CUSD product what comes to your mind. If our product is children what outcomes describe the children.</a:t>
            </a:r>
          </a:p>
          <a:p>
            <a:pPr marL="0" indent="0">
              <a:buClrTx/>
              <a:buSzTx/>
              <a:buNone/>
              <a:defRPr/>
            </a:pPr>
            <a:r>
              <a:rPr lang="en-US" sz="1200" dirty="0">
                <a:latin typeface="Times New Roman" panose="02020603050405020304" pitchFamily="18" charset="0"/>
                <a:ea typeface="Calibri" panose="020F0502020204030204" pitchFamily="34" charset="0"/>
                <a:cs typeface="Times New Roman" panose="02020603050405020304" pitchFamily="18" charset="0"/>
              </a:rPr>
              <a:t>301 –  What measures do we use to determine how people who interact with CUSD and feel about our product. Which of those measures do you feel is most valuable? Why?</a:t>
            </a:r>
          </a:p>
          <a:p>
            <a:pPr marL="0" indent="0">
              <a:buClrTx/>
              <a:buSzTx/>
              <a:buNone/>
              <a:defRPr/>
            </a:pPr>
            <a:r>
              <a:rPr lang="en-US" sz="1200" dirty="0">
                <a:latin typeface="Times New Roman" panose="02020603050405020304" pitchFamily="18" charset="0"/>
                <a:ea typeface="Calibri" panose="020F0502020204030204" pitchFamily="34" charset="0"/>
                <a:cs typeface="Times New Roman" panose="02020603050405020304" pitchFamily="18" charset="0"/>
              </a:rPr>
              <a:t>Possible answers: SART survey because it deals directly with our parents. Student surveys.</a:t>
            </a:r>
          </a:p>
          <a:p>
            <a:pPr marL="0" indent="0">
              <a:buClrTx/>
              <a:buSzTx/>
              <a:buNone/>
              <a:defRPr/>
            </a:pPr>
            <a:endParaRPr lang="en-US" sz="12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Ask groups to share their responses.</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11</a:t>
            </a:fld>
            <a:endParaRPr lang="en-US" dirty="0"/>
          </a:p>
        </p:txBody>
      </p:sp>
    </p:spTree>
    <p:extLst>
      <p:ext uri="{BB962C8B-B14F-4D97-AF65-F5344CB8AC3E}">
        <p14:creationId xmlns:p14="http://schemas.microsoft.com/office/powerpoint/2010/main" val="2938313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indent="0">
              <a:buNone/>
            </a:pPr>
            <a:r>
              <a:rPr lang="en-US" dirty="0">
                <a:latin typeface="Times New Roman" panose="02020603050405020304" pitchFamily="18" charset="0"/>
                <a:cs typeface="Times New Roman" panose="02020603050405020304" pitchFamily="18" charset="0"/>
              </a:rPr>
              <a:t>Facilitator:</a:t>
            </a:r>
          </a:p>
          <a:p>
            <a:pPr marL="163592" indent="0">
              <a:buNone/>
            </a:pPr>
            <a:r>
              <a:rPr lang="en-US" dirty="0">
                <a:latin typeface="Times New Roman" panose="02020603050405020304" pitchFamily="18" charset="0"/>
                <a:cs typeface="Times New Roman" panose="02020603050405020304" pitchFamily="18" charset="0"/>
              </a:rPr>
              <a:t>Depending on your time allocation and the audience you have several options.</a:t>
            </a:r>
          </a:p>
          <a:p>
            <a:pPr marL="163592" indent="0">
              <a:buNone/>
            </a:pPr>
            <a:r>
              <a:rPr lang="en-US" dirty="0">
                <a:latin typeface="Times New Roman" panose="02020603050405020304" pitchFamily="18" charset="0"/>
                <a:cs typeface="Times New Roman" panose="02020603050405020304" pitchFamily="18" charset="0"/>
              </a:rPr>
              <a:t>The PowerPoint is designed for you to use the slides you choose in any order.</a:t>
            </a:r>
          </a:p>
          <a:p>
            <a:pPr marL="163592" indent="0">
              <a:buNone/>
            </a:pPr>
            <a:r>
              <a:rPr lang="en-US"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12</a:t>
            </a:fld>
            <a:endParaRPr lang="en-US" dirty="0"/>
          </a:p>
        </p:txBody>
      </p:sp>
    </p:spTree>
    <p:extLst>
      <p:ext uri="{BB962C8B-B14F-4D97-AF65-F5344CB8AC3E}">
        <p14:creationId xmlns:p14="http://schemas.microsoft.com/office/powerpoint/2010/main" val="4257178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dirty="0"/>
          </a:p>
        </p:txBody>
      </p:sp>
    </p:spTree>
    <p:extLst>
      <p:ext uri="{BB962C8B-B14F-4D97-AF65-F5344CB8AC3E}">
        <p14:creationId xmlns:p14="http://schemas.microsoft.com/office/powerpoint/2010/main" val="1775780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607656" y="4459526"/>
            <a:ext cx="5972757" cy="4224814"/>
          </a:xfrm>
          <a:prstGeom prst="rect">
            <a:avLst/>
          </a:prstGeom>
        </p:spPr>
        <p:txBody>
          <a:bodyPr spcFirstLastPara="1" wrap="square" lIns="94213" tIns="94213" rIns="94213" bIns="94213" anchor="t" anchorCtr="0">
            <a:noAutofit/>
          </a:bodyPr>
          <a:lstStyle/>
          <a:p>
            <a:pPr marL="163592" indent="0">
              <a:buNone/>
            </a:pPr>
            <a:r>
              <a:rPr lang="en-US" dirty="0">
                <a:latin typeface="Times New Roman" panose="02020603050405020304" pitchFamily="18" charset="0"/>
                <a:cs typeface="Times New Roman" panose="02020603050405020304" pitchFamily="18" charset="0"/>
              </a:rPr>
              <a:t>Facilitator:</a:t>
            </a:r>
          </a:p>
          <a:p>
            <a:pPr marL="163592" indent="0">
              <a:buNone/>
            </a:pPr>
            <a:r>
              <a:rPr lang="en-US" dirty="0">
                <a:latin typeface="Times New Roman" panose="02020603050405020304" pitchFamily="18" charset="0"/>
                <a:cs typeface="Times New Roman" panose="02020603050405020304" pitchFamily="18" charset="0"/>
              </a:rPr>
              <a:t>If this is the first-time participants are hearing about the Doc B Leadership Academy introduce the Academy. This is a great opportunity to build the “why” behind the “what” of leadership development based on the philosophies and values of Clovis Unified ( script available in resource folder).  If this is not the first time briefly review the purpose of the Leadership Academy.</a:t>
            </a:r>
          </a:p>
          <a:p>
            <a:pPr marL="163592"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2142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indent="0">
              <a:buNone/>
            </a:pPr>
            <a:r>
              <a:rPr lang="en-US" dirty="0">
                <a:latin typeface="Times New Roman" panose="02020603050405020304" pitchFamily="18" charset="0"/>
                <a:cs typeface="Times New Roman" panose="02020603050405020304" pitchFamily="18" charset="0"/>
              </a:rPr>
              <a:t>Facilitator:</a:t>
            </a:r>
          </a:p>
          <a:p>
            <a:pPr marL="163592" indent="0">
              <a:buNone/>
            </a:pPr>
            <a:r>
              <a:rPr lang="en-US" dirty="0">
                <a:latin typeface="Times New Roman" panose="02020603050405020304" pitchFamily="18" charset="0"/>
                <a:cs typeface="Times New Roman" panose="02020603050405020304" pitchFamily="18" charset="0"/>
              </a:rPr>
              <a:t>The purpose of Part II is to go more deeply into the philosophies and values of our district. We examine how to apply the philosophy, generally using local resources and interviews of past and present leaders.</a:t>
            </a:r>
          </a:p>
          <a:p>
            <a:pPr marL="163592" indent="0">
              <a:buNone/>
            </a:pPr>
            <a:r>
              <a:rPr lang="en-US"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3</a:t>
            </a:fld>
            <a:endParaRPr lang="en-US" dirty="0"/>
          </a:p>
        </p:txBody>
      </p:sp>
    </p:spTree>
    <p:extLst>
      <p:ext uri="{BB962C8B-B14F-4D97-AF65-F5344CB8AC3E}">
        <p14:creationId xmlns:p14="http://schemas.microsoft.com/office/powerpoint/2010/main" val="2399121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7400" y="1204913"/>
            <a:ext cx="5781675" cy="3252787"/>
          </a:xfrm>
        </p:spPr>
      </p:sp>
      <p:sp>
        <p:nvSpPr>
          <p:cNvPr id="3" name="Notes Placeholder 2"/>
          <p:cNvSpPr>
            <a:spLocks noGrp="1"/>
          </p:cNvSpPr>
          <p:nvPr>
            <p:ph type="body" idx="1"/>
          </p:nvPr>
        </p:nvSpPr>
        <p:spPr>
          <a:xfrm>
            <a:off x="736234" y="4638674"/>
            <a:ext cx="5883199" cy="4659154"/>
          </a:xfrm>
        </p:spPr>
        <p:txBody>
          <a:bodyPr/>
          <a:lstStyle/>
          <a:p>
            <a:pPr marL="158750" indent="0">
              <a:buNone/>
            </a:pPr>
            <a:r>
              <a:rPr lang="en-US" dirty="0">
                <a:latin typeface="Times New Roman" panose="02020603050405020304" pitchFamily="18" charset="0"/>
                <a:cs typeface="Times New Roman" panose="02020603050405020304" pitchFamily="18" charset="0"/>
              </a:rPr>
              <a:t>Script for Levels I,II, and III</a:t>
            </a:r>
          </a:p>
          <a:p>
            <a:pPr marL="158750" indent="0">
              <a:buNone/>
            </a:pPr>
            <a:r>
              <a:rPr lang="en-US" dirty="0">
                <a:latin typeface="Times New Roman" panose="02020603050405020304" pitchFamily="18" charset="0"/>
                <a:cs typeface="Times New Roman" panose="02020603050405020304" pitchFamily="18" charset="0"/>
              </a:rPr>
              <a:t>Facilitator:</a:t>
            </a:r>
          </a:p>
          <a:p>
            <a:pPr marL="158750" indent="0">
              <a:buNone/>
            </a:pPr>
            <a:r>
              <a:rPr lang="en-US" dirty="0">
                <a:latin typeface="Times New Roman" panose="02020603050405020304" pitchFamily="18" charset="0"/>
                <a:cs typeface="Times New Roman" panose="02020603050405020304" pitchFamily="18" charset="0"/>
              </a:rPr>
              <a:t>Doc loved western literature. His favorite author was Louis </a:t>
            </a:r>
            <a:r>
              <a:rPr lang="en-US" dirty="0" err="1">
                <a:latin typeface="Times New Roman" panose="02020603050405020304" pitchFamily="18" charset="0"/>
                <a:cs typeface="Times New Roman" panose="02020603050405020304" pitchFamily="18" charset="0"/>
              </a:rPr>
              <a:t>L’Amour</a:t>
            </a:r>
            <a:r>
              <a:rPr lang="en-US" dirty="0">
                <a:latin typeface="Times New Roman" panose="02020603050405020304" pitchFamily="18" charset="0"/>
                <a:cs typeface="Times New Roman" panose="02020603050405020304" pitchFamily="18" charset="0"/>
              </a:rPr>
              <a:t>.  I’m sure you’ve heard that a lot of people thought Clovis was a little “cow town” when Doc first arrived. So, in honor of our founding Superintendent, Floyd B. “Doc” Buchanan and our roots we are going to spend some time on our philosophy ride for the brand” and what that means today. Ask participants to read this portion of the poem </a:t>
            </a:r>
            <a:r>
              <a:rPr lang="en-US" i="1" dirty="0">
                <a:latin typeface="Times New Roman" panose="02020603050405020304" pitchFamily="18" charset="0"/>
                <a:cs typeface="Times New Roman" panose="02020603050405020304" pitchFamily="18" charset="0"/>
              </a:rPr>
              <a:t>Ride for the Brand </a:t>
            </a:r>
            <a:r>
              <a:rPr lang="en-US" i="0" dirty="0">
                <a:latin typeface="Times New Roman" panose="02020603050405020304" pitchFamily="18" charset="0"/>
                <a:cs typeface="Times New Roman" panose="02020603050405020304" pitchFamily="18" charset="0"/>
              </a:rPr>
              <a:t>and think </a:t>
            </a:r>
            <a:r>
              <a:rPr lang="en-US" dirty="0">
                <a:latin typeface="Times New Roman" panose="02020603050405020304" pitchFamily="18" charset="0"/>
                <a:cs typeface="Times New Roman" panose="02020603050405020304" pitchFamily="18" charset="0"/>
              </a:rPr>
              <a:t>about how it applies to Clovis Unified.</a:t>
            </a:r>
          </a:p>
          <a:p>
            <a:endParaRPr lang="en-US" dirty="0">
              <a:latin typeface="Times New Roman" panose="02020603050405020304" pitchFamily="18" charset="0"/>
              <a:cs typeface="Times New Roman" panose="02020603050405020304" pitchFamily="18" charset="0"/>
            </a:endParaRPr>
          </a:p>
          <a:p>
            <a:pPr marL="158750" indent="0">
              <a:buNone/>
            </a:pPr>
            <a:r>
              <a:rPr lang="en-US" dirty="0">
                <a:latin typeface="Times New Roman" panose="02020603050405020304" pitchFamily="18" charset="0"/>
                <a:cs typeface="Times New Roman" panose="02020603050405020304" pitchFamily="18" charset="0"/>
              </a:rPr>
              <a:t>Discussion Points:</a:t>
            </a:r>
          </a:p>
          <a:p>
            <a:pPr marL="158750" indent="0">
              <a:buNone/>
            </a:pPr>
            <a:r>
              <a:rPr lang="en-US" dirty="0">
                <a:latin typeface="Times New Roman" panose="02020603050405020304" pitchFamily="18" charset="0"/>
                <a:cs typeface="Times New Roman" panose="02020603050405020304" pitchFamily="18" charset="0"/>
              </a:rPr>
              <a:t>Ask for volunteers to share their thoughts. Go to the video on next slide to hear the poem.</a:t>
            </a: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4</a:t>
            </a:fld>
            <a:endParaRPr lang="en-US" dirty="0"/>
          </a:p>
        </p:txBody>
      </p:sp>
    </p:spTree>
    <p:extLst>
      <p:ext uri="{BB962C8B-B14F-4D97-AF65-F5344CB8AC3E}">
        <p14:creationId xmlns:p14="http://schemas.microsoft.com/office/powerpoint/2010/main" val="325435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indent="0">
              <a:buNone/>
            </a:pPr>
            <a:r>
              <a:rPr lang="en-US" dirty="0">
                <a:latin typeface="Times New Roman" panose="02020603050405020304" pitchFamily="18" charset="0"/>
                <a:cs typeface="Times New Roman" panose="02020603050405020304" pitchFamily="18" charset="0"/>
              </a:rPr>
              <a:t>Script: Tier I, II, III</a:t>
            </a:r>
          </a:p>
          <a:p>
            <a:pPr marL="163592" indent="0">
              <a:buNone/>
            </a:pPr>
            <a:r>
              <a:rPr lang="en-US" dirty="0">
                <a:latin typeface="Times New Roman" panose="02020603050405020304" pitchFamily="18" charset="0"/>
                <a:cs typeface="Times New Roman" panose="02020603050405020304" pitchFamily="18" charset="0"/>
              </a:rPr>
              <a:t>Facilitator:</a:t>
            </a:r>
          </a:p>
          <a:p>
            <a:pPr marL="163592" indent="0">
              <a:buNone/>
            </a:pPr>
            <a:r>
              <a:rPr lang="en-US" b="0" i="0" u="none" dirty="0">
                <a:solidFill>
                  <a:srgbClr val="000000"/>
                </a:solidFill>
                <a:effectLst/>
                <a:latin typeface="Times New Roman" panose="02020603050405020304" pitchFamily="18" charset="0"/>
                <a:cs typeface="Times New Roman" panose="02020603050405020304" pitchFamily="18" charset="0"/>
              </a:rPr>
              <a:t>Russell "Red" Steagall was born in 1938 and is still living and active in the entertainment industry. He is an American actor, musician, poet, and stage performer, who focuses on </a:t>
            </a:r>
            <a:r>
              <a:rPr lang="en-US" b="0" i="0" u="none" strike="noStrike" dirty="0">
                <a:solidFill>
                  <a:srgbClr val="000000"/>
                </a:solidFill>
                <a:effectLst/>
                <a:latin typeface="Times New Roman" panose="02020603050405020304" pitchFamily="18" charset="0"/>
                <a:cs typeface="Times New Roman" panose="02020603050405020304" pitchFamily="18" charset="0"/>
                <a:hlinkClick r:id="rId3" tooltip="Western (genre)">
                  <a:extLst>
                    <a:ext uri="{A12FA001-AC4F-418D-AE19-62706E023703}">
                      <ahyp:hlinkClr xmlns:ahyp="http://schemas.microsoft.com/office/drawing/2018/hyperlinkcolor" val="tx"/>
                    </a:ext>
                  </a:extLst>
                </a:hlinkClick>
              </a:rPr>
              <a:t>American Western</a:t>
            </a:r>
            <a:r>
              <a:rPr lang="en-US" b="0" i="0" u="none" dirty="0">
                <a:solidFill>
                  <a:srgbClr val="000000"/>
                </a:solidFill>
                <a:effectLst/>
                <a:latin typeface="Times New Roman" panose="02020603050405020304" pitchFamily="18" charset="0"/>
                <a:cs typeface="Times New Roman" panose="02020603050405020304" pitchFamily="18" charset="0"/>
              </a:rPr>
              <a:t> and </a:t>
            </a:r>
            <a:r>
              <a:rPr lang="en-US" b="0" i="0" u="none" strike="noStrike" dirty="0">
                <a:solidFill>
                  <a:srgbClr val="000000"/>
                </a:solidFill>
                <a:effectLst/>
                <a:latin typeface="Times New Roman" panose="02020603050405020304" pitchFamily="18" charset="0"/>
                <a:cs typeface="Times New Roman" panose="02020603050405020304" pitchFamily="18" charset="0"/>
                <a:hlinkClick r:id="rId4" tooltip="Country music">
                  <a:extLst>
                    <a:ext uri="{A12FA001-AC4F-418D-AE19-62706E023703}">
                      <ahyp:hlinkClr xmlns:ahyp="http://schemas.microsoft.com/office/drawing/2018/hyperlinkcolor" val="tx"/>
                    </a:ext>
                  </a:extLst>
                </a:hlinkClick>
              </a:rPr>
              <a:t>country music</a:t>
            </a:r>
            <a:r>
              <a:rPr lang="en-US" b="0" i="0" u="none" dirty="0">
                <a:solidFill>
                  <a:srgbClr val="000000"/>
                </a:solidFill>
                <a:effectLst/>
                <a:latin typeface="Times New Roman" panose="02020603050405020304" pitchFamily="18" charset="0"/>
                <a:cs typeface="Times New Roman" panose="02020603050405020304" pitchFamily="18" charset="0"/>
              </a:rPr>
              <a:t> genres. Steagall is a trustee of the Pro Rodeo Hall of Champions, honorary member of the </a:t>
            </a:r>
            <a:r>
              <a:rPr lang="en-US" b="0" i="0" u="none" strike="noStrike" dirty="0">
                <a:solidFill>
                  <a:srgbClr val="000000"/>
                </a:solidFill>
                <a:effectLst/>
                <a:latin typeface="Times New Roman" panose="02020603050405020304" pitchFamily="18" charset="0"/>
                <a:cs typeface="Times New Roman" panose="02020603050405020304" pitchFamily="18" charset="0"/>
                <a:hlinkClick r:id="rId5" tooltip="Cowboy Artists of America">
                  <a:extLst>
                    <a:ext uri="{A12FA001-AC4F-418D-AE19-62706E023703}">
                      <ahyp:hlinkClr xmlns:ahyp="http://schemas.microsoft.com/office/drawing/2018/hyperlinkcolor" val="tx"/>
                    </a:ext>
                  </a:extLst>
                </a:hlinkClick>
              </a:rPr>
              <a:t>Cowboy Artists of America</a:t>
            </a:r>
            <a:r>
              <a:rPr lang="en-US" b="0" i="0" u="none" dirty="0">
                <a:solidFill>
                  <a:srgbClr val="000000"/>
                </a:solidFill>
                <a:effectLst/>
                <a:latin typeface="Times New Roman" panose="02020603050405020304" pitchFamily="18" charset="0"/>
                <a:cs typeface="Times New Roman" panose="02020603050405020304" pitchFamily="18" charset="0"/>
              </a:rPr>
              <a:t>, and former board chairman of the Academy of Country Music. I’m sure Doc would have loved this poem : )</a:t>
            </a:r>
            <a:endParaRPr lang="en-US" b="0" u="none" dirty="0">
              <a:solidFill>
                <a:srgbClr val="000000"/>
              </a:solidFill>
              <a:latin typeface="Times New Roman" panose="02020603050405020304" pitchFamily="18" charset="0"/>
              <a:cs typeface="Times New Roman" panose="02020603050405020304" pitchFamily="18" charset="0"/>
            </a:endParaRPr>
          </a:p>
          <a:p>
            <a:pPr marL="158750" indent="0">
              <a:buNone/>
            </a:pPr>
            <a:endParaRPr lang="en-US" dirty="0">
              <a:latin typeface="Times New Roman" panose="02020603050405020304" pitchFamily="18" charset="0"/>
              <a:cs typeface="Times New Roman" panose="02020603050405020304" pitchFamily="18" charset="0"/>
            </a:endParaRPr>
          </a:p>
          <a:p>
            <a:pPr marL="158750" indent="0">
              <a:buNone/>
            </a:pPr>
            <a:r>
              <a:rPr lang="en-US" dirty="0">
                <a:latin typeface="Times New Roman" panose="02020603050405020304" pitchFamily="18" charset="0"/>
                <a:cs typeface="Times New Roman" panose="02020603050405020304" pitchFamily="18" charset="0"/>
              </a:rPr>
              <a:t>Discussion Points:</a:t>
            </a:r>
          </a:p>
          <a:p>
            <a:pPr marL="158750" indent="0">
              <a:buNone/>
            </a:pPr>
            <a:r>
              <a:rPr lang="en-US" dirty="0">
                <a:latin typeface="Times New Roman" panose="02020603050405020304" pitchFamily="18" charset="0"/>
                <a:cs typeface="Times New Roman" panose="02020603050405020304" pitchFamily="18" charset="0"/>
              </a:rPr>
              <a:t>After listening to the poem</a:t>
            </a:r>
          </a:p>
          <a:p>
            <a:pPr marL="158750" indent="0">
              <a:buNone/>
            </a:pPr>
            <a:r>
              <a:rPr lang="en-US" dirty="0">
                <a:latin typeface="Times New Roman" panose="02020603050405020304" pitchFamily="18" charset="0"/>
                <a:cs typeface="Times New Roman" panose="02020603050405020304" pitchFamily="18" charset="0"/>
              </a:rPr>
              <a:t>Take 5 minutes to write your interpretation/understanding of Ride for the Brand. You are going to share your interpretation so only write what you want someone else to read.</a:t>
            </a:r>
          </a:p>
          <a:p>
            <a:pPr marL="158750" indent="0">
              <a:buNone/>
            </a:pPr>
            <a:r>
              <a:rPr lang="en-US" dirty="0">
                <a:latin typeface="Times New Roman" panose="02020603050405020304" pitchFamily="18" charset="0"/>
                <a:cs typeface="Times New Roman" panose="02020603050405020304" pitchFamily="18" charset="0"/>
              </a:rPr>
              <a:t>After 5 minutes ask participants to turn to a neighbor and discuss their interpretations. </a:t>
            </a:r>
          </a:p>
          <a:p>
            <a:pPr marL="163592" indent="0">
              <a:buNone/>
            </a:pPr>
            <a:endParaRPr lang="en-US" dirty="0"/>
          </a:p>
        </p:txBody>
      </p:sp>
    </p:spTree>
    <p:extLst>
      <p:ext uri="{BB962C8B-B14F-4D97-AF65-F5344CB8AC3E}">
        <p14:creationId xmlns:p14="http://schemas.microsoft.com/office/powerpoint/2010/main" val="3839331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7400" y="1204913"/>
            <a:ext cx="5781675" cy="3252787"/>
          </a:xfrm>
        </p:spPr>
      </p:sp>
      <p:sp>
        <p:nvSpPr>
          <p:cNvPr id="3" name="Notes Placeholder 2"/>
          <p:cNvSpPr>
            <a:spLocks noGrp="1"/>
          </p:cNvSpPr>
          <p:nvPr>
            <p:ph type="body" idx="1"/>
          </p:nvPr>
        </p:nvSpPr>
        <p:spPr>
          <a:xfrm>
            <a:off x="736234" y="4638674"/>
            <a:ext cx="5883199" cy="4659154"/>
          </a:xfrm>
        </p:spPr>
        <p:txBody>
          <a:bodyPr/>
          <a:lstStyle/>
          <a:p>
            <a:pPr marL="163592" indent="0">
              <a:buNone/>
            </a:pPr>
            <a:r>
              <a:rPr lang="en-US" sz="1200" dirty="0">
                <a:latin typeface="Times New Roman" panose="02020603050405020304" pitchFamily="18" charset="0"/>
                <a:cs typeface="Times New Roman" panose="02020603050405020304" pitchFamily="18" charset="0"/>
              </a:rPr>
              <a:t>Script: Tiers I, II, III</a:t>
            </a:r>
          </a:p>
          <a:p>
            <a:pPr marL="163592" indent="0">
              <a:buNone/>
            </a:pPr>
            <a:r>
              <a:rPr lang="en-US" sz="1200" dirty="0">
                <a:latin typeface="Times New Roman" panose="02020603050405020304" pitchFamily="18" charset="0"/>
                <a:cs typeface="Times New Roman" panose="02020603050405020304" pitchFamily="18" charset="0"/>
              </a:rPr>
              <a:t>Facilitator:</a:t>
            </a:r>
          </a:p>
          <a:p>
            <a:pPr marL="163592" indent="0">
              <a:buNone/>
            </a:pPr>
            <a:r>
              <a:rPr lang="en-US" sz="1200" dirty="0">
                <a:latin typeface="Times New Roman" panose="02020603050405020304" pitchFamily="18" charset="0"/>
                <a:cs typeface="Times New Roman" panose="02020603050405020304" pitchFamily="18" charset="0"/>
              </a:rPr>
              <a:t>A foundational value is clovis Unified is that leaders see themselves as part of a larger team. We see it in Doc’s Charge and we are going to read about it in the book Historical Overview of Clovis Unified School District which Doc wrote in the late 1980’s. Please read pages 16-18 of Educational Roles </a:t>
            </a:r>
            <a:r>
              <a:rPr lang="en-US" sz="1200" i="1" dirty="0">
                <a:latin typeface="Times New Roman" panose="02020603050405020304" pitchFamily="18" charset="0"/>
                <a:cs typeface="Times New Roman" panose="02020603050405020304" pitchFamily="18" charset="0"/>
              </a:rPr>
              <a:t>(available in resource folder). </a:t>
            </a:r>
            <a:endParaRPr lang="en-US" sz="1200" dirty="0">
              <a:latin typeface="Times New Roman" panose="02020603050405020304" pitchFamily="18" charset="0"/>
              <a:cs typeface="Times New Roman" panose="02020603050405020304" pitchFamily="18" charset="0"/>
            </a:endParaRPr>
          </a:p>
          <a:p>
            <a:pPr marL="163592" indent="0">
              <a:buNone/>
            </a:pPr>
            <a:endParaRPr lang="en-US" sz="1200" dirty="0">
              <a:latin typeface="Times New Roman" panose="02020603050405020304" pitchFamily="18" charset="0"/>
              <a:cs typeface="Times New Roman" panose="02020603050405020304" pitchFamily="18" charset="0"/>
            </a:endParaRPr>
          </a:p>
          <a:p>
            <a:pPr marL="163592" indent="0">
              <a:buNone/>
            </a:pPr>
            <a:r>
              <a:rPr lang="en-US" sz="1200" dirty="0">
                <a:latin typeface="Times New Roman" panose="02020603050405020304" pitchFamily="18" charset="0"/>
                <a:cs typeface="Times New Roman" panose="02020603050405020304" pitchFamily="18" charset="0"/>
              </a:rPr>
              <a:t>In his interview for the Leadership Academy, Dr. Joe Hernandez talks about the strength of CUSD working together to train employees in the value of teamwork, not working in silos and thinking of the collective. Dr. Hernandez is currently the Superintendent of Dinuba Unified School District. He credits his experiences in CUSD as a valuable component of what he has been able to do in Dinuba. I hope it is apparent that everyone who touches a child’s day has a role to play in the overall educational experience of CUSD students and that each role is critical to the success of our students and the effectiveness of CUSD. </a:t>
            </a:r>
          </a:p>
          <a:p>
            <a:pPr marL="163592" indent="0">
              <a:buNone/>
            </a:pPr>
            <a:endParaRPr lang="en-US" sz="1200" dirty="0">
              <a:latin typeface="Times New Roman" panose="02020603050405020304" pitchFamily="18" charset="0"/>
              <a:cs typeface="Times New Roman" panose="02020603050405020304" pitchFamily="18" charset="0"/>
            </a:endParaRPr>
          </a:p>
          <a:p>
            <a:pPr marL="163592" indent="0">
              <a:buNone/>
            </a:pPr>
            <a:r>
              <a:rPr lang="en-US" sz="1200" dirty="0">
                <a:latin typeface="Times New Roman" panose="02020603050405020304" pitchFamily="18" charset="0"/>
                <a:cs typeface="Times New Roman" panose="02020603050405020304" pitchFamily="18" charset="0"/>
              </a:rPr>
              <a:t>Discussion Points:</a:t>
            </a:r>
          </a:p>
          <a:p>
            <a:pPr marL="163592" indent="0">
              <a:buNone/>
            </a:pPr>
            <a:r>
              <a:rPr lang="en-US" sz="1200" dirty="0">
                <a:latin typeface="Times New Roman" panose="02020603050405020304" pitchFamily="18" charset="0"/>
                <a:cs typeface="Times New Roman" panose="02020603050405020304" pitchFamily="18" charset="0"/>
              </a:rPr>
              <a:t>In small job alike groups ask participants to discuss the following: </a:t>
            </a:r>
          </a:p>
          <a:p>
            <a:pPr marL="163592" indent="0">
              <a:buNone/>
            </a:pPr>
            <a:r>
              <a:rPr lang="en-US" sz="1200" dirty="0">
                <a:latin typeface="Times New Roman" panose="02020603050405020304" pitchFamily="18" charset="0"/>
                <a:cs typeface="Times New Roman" panose="02020603050405020304" pitchFamily="18" charset="0"/>
              </a:rPr>
              <a:t>101 – In what ways does your school and/or department contribute to the success of CUSD? Provide specific example.</a:t>
            </a:r>
          </a:p>
          <a:p>
            <a:pPr marL="163592" indent="0">
              <a:buNone/>
            </a:pPr>
            <a:r>
              <a:rPr lang="en-US" sz="1200" dirty="0">
                <a:latin typeface="Times New Roman" panose="02020603050405020304" pitchFamily="18" charset="0"/>
                <a:cs typeface="Times New Roman" panose="02020603050405020304" pitchFamily="18" charset="0"/>
              </a:rPr>
              <a:t>201 – In what ways does your school and/or department operate like a team? Provide specific examples.</a:t>
            </a:r>
          </a:p>
          <a:p>
            <a:pPr marL="163592" indent="0">
              <a:buNone/>
            </a:pPr>
            <a:r>
              <a:rPr lang="en-US" sz="1200" dirty="0">
                <a:latin typeface="Times New Roman" panose="02020603050405020304" pitchFamily="18" charset="0"/>
                <a:cs typeface="Times New Roman" panose="02020603050405020304" pitchFamily="18" charset="0"/>
              </a:rPr>
              <a:t>301 –  Is your school and/or department an effective team? How do you know? Provide specific examples. Discuss ways to improve its effectiveness. Remember, continuous improvement.</a:t>
            </a:r>
          </a:p>
          <a:p>
            <a:pPr marL="163592" indent="0">
              <a:buNone/>
            </a:pPr>
            <a:endParaRPr lang="en-US" sz="1200" dirty="0">
              <a:latin typeface="Times New Roman" panose="02020603050405020304" pitchFamily="18" charset="0"/>
              <a:cs typeface="Times New Roman" panose="02020603050405020304" pitchFamily="18" charset="0"/>
            </a:endParaRPr>
          </a:p>
          <a:p>
            <a:pPr marL="163592" indent="0">
              <a:buNone/>
            </a:pPr>
            <a:r>
              <a:rPr lang="en-US" sz="1200" dirty="0">
                <a:latin typeface="Times New Roman" panose="02020603050405020304" pitchFamily="18" charset="0"/>
                <a:cs typeface="Times New Roman" panose="02020603050405020304" pitchFamily="18" charset="0"/>
              </a:rPr>
              <a:t>After everyone is done ask each group to share one of their examples.</a:t>
            </a: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6</a:t>
            </a:fld>
            <a:endParaRPr lang="en-US" dirty="0"/>
          </a:p>
        </p:txBody>
      </p:sp>
    </p:spTree>
    <p:extLst>
      <p:ext uri="{BB962C8B-B14F-4D97-AF65-F5344CB8AC3E}">
        <p14:creationId xmlns:p14="http://schemas.microsoft.com/office/powerpoint/2010/main" val="1408535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7400" y="1204913"/>
            <a:ext cx="5781675" cy="3252787"/>
          </a:xfrm>
        </p:spPr>
      </p:sp>
      <p:sp>
        <p:nvSpPr>
          <p:cNvPr id="3" name="Notes Placeholder 2"/>
          <p:cNvSpPr>
            <a:spLocks noGrp="1"/>
          </p:cNvSpPr>
          <p:nvPr>
            <p:ph type="body" idx="1"/>
          </p:nvPr>
        </p:nvSpPr>
        <p:spPr>
          <a:xfrm>
            <a:off x="736234" y="4638674"/>
            <a:ext cx="5883199" cy="4659154"/>
          </a:xfrm>
        </p:spPr>
        <p:txBody>
          <a:bodyPr/>
          <a:lstStyle/>
          <a:p>
            <a:pPr marL="0" indent="0">
              <a:buNone/>
            </a:pPr>
            <a:r>
              <a:rPr lang="en-US" dirty="0">
                <a:latin typeface="Times New Roman" panose="02020603050405020304" pitchFamily="18" charset="0"/>
                <a:cs typeface="Times New Roman" panose="02020603050405020304" pitchFamily="18" charset="0"/>
              </a:rPr>
              <a:t>Script: Levels I, II, and III</a:t>
            </a:r>
          </a:p>
          <a:p>
            <a:pPr marL="0" indent="0">
              <a:buNone/>
            </a:pPr>
            <a:r>
              <a:rPr lang="en-US" dirty="0">
                <a:latin typeface="Times New Roman" panose="02020603050405020304" pitchFamily="18" charset="0"/>
                <a:cs typeface="Times New Roman" panose="02020603050405020304" pitchFamily="18" charset="0"/>
              </a:rPr>
              <a:t>Facilitator:</a:t>
            </a:r>
          </a:p>
          <a:p>
            <a:pPr marL="0" indent="0">
              <a:buNone/>
            </a:pPr>
            <a:r>
              <a:rPr lang="en-US" dirty="0">
                <a:latin typeface="Times New Roman" panose="02020603050405020304" pitchFamily="18" charset="0"/>
                <a:cs typeface="Times New Roman" panose="02020603050405020304" pitchFamily="18" charset="0"/>
              </a:rPr>
              <a:t>Dr. Cheryl Rogers talks about how she had to be open to different opportunities as an administrator. There were times she may have initiated a change in her career, but she also discusses a time when she was approached by an administrator to move to a certain position because it was what was needed for the district. Carlo Prandini describes Cheryl as someone who epitomizes loyalty to the district.  Dr. Rogers served in many roles during her tenure in Clovis Unified. She began her career as a speech therapist. She served as a part-time program manager for speech teachers at the district level, learning director, principal, Assistant Superintendent and Associate Superintendent for Human Resources.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Discussion Points:</a:t>
            </a:r>
          </a:p>
          <a:p>
            <a:pPr marL="0" indent="0">
              <a:buNone/>
            </a:pPr>
            <a:r>
              <a:rPr lang="en-US" dirty="0">
                <a:latin typeface="Times New Roman" panose="02020603050405020304" pitchFamily="18" charset="0"/>
                <a:cs typeface="Times New Roman" panose="02020603050405020304" pitchFamily="18" charset="0"/>
              </a:rPr>
              <a:t>In small job alike groups ask participants to discuss one or more of the following: </a:t>
            </a:r>
          </a:p>
          <a:p>
            <a:pPr marL="0" indent="0">
              <a:buNone/>
            </a:pPr>
            <a:r>
              <a:rPr lang="en-US" dirty="0">
                <a:effectLst/>
                <a:latin typeface="Times New Roman" panose="02020603050405020304" pitchFamily="18" charset="0"/>
                <a:cs typeface="Times New Roman" panose="02020603050405020304" pitchFamily="18" charset="0"/>
              </a:rPr>
              <a:t>101 - What </a:t>
            </a:r>
            <a:r>
              <a:rPr lang="en-US" dirty="0">
                <a:latin typeface="Times New Roman" panose="02020603050405020304" pitchFamily="18" charset="0"/>
                <a:cs typeface="Times New Roman" panose="02020603050405020304" pitchFamily="18" charset="0"/>
              </a:rPr>
              <a:t>are</a:t>
            </a:r>
            <a:r>
              <a:rPr lang="en-US" dirty="0">
                <a:effectLst/>
                <a:latin typeface="Times New Roman" panose="02020603050405020304" pitchFamily="18" charset="0"/>
                <a:cs typeface="Times New Roman" panose="02020603050405020304" pitchFamily="18" charset="0"/>
              </a:rPr>
              <a:t> the difference between questions 1, 2, and 3? Explain your thinking.</a:t>
            </a:r>
          </a:p>
          <a:p>
            <a:pPr marL="0" indent="0">
              <a:buClrTx/>
              <a:buSzTx/>
              <a:buNone/>
              <a:defRPr/>
            </a:pPr>
            <a:r>
              <a:rPr lang="en-US" dirty="0">
                <a:effectLst/>
                <a:latin typeface="Times New Roman" panose="02020603050405020304" pitchFamily="18" charset="0"/>
                <a:cs typeface="Times New Roman" panose="02020603050405020304" pitchFamily="18" charset="0"/>
              </a:rPr>
              <a:t>201 - Share the positions you have held in CUSD. Discuss which position was your favorite and why? In which position did you learn the most? What did you learn?</a:t>
            </a:r>
          </a:p>
          <a:p>
            <a:pPr marL="0" indent="0">
              <a:buNone/>
            </a:pPr>
            <a:r>
              <a:rPr lang="en-US" dirty="0">
                <a:effectLst/>
                <a:latin typeface="Times New Roman" panose="02020603050405020304" pitchFamily="18" charset="0"/>
                <a:cs typeface="Times New Roman" panose="02020603050405020304" pitchFamily="18" charset="0"/>
              </a:rPr>
              <a:t>301 - Share a time you were asked to do something because it was what the district needed. How did you respond to the request? What did you learn from the experience?</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After everyone is done ask each group to share one of their examples.</a:t>
            </a: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7</a:t>
            </a:fld>
            <a:endParaRPr lang="en-US" dirty="0"/>
          </a:p>
        </p:txBody>
      </p:sp>
    </p:spTree>
    <p:extLst>
      <p:ext uri="{BB962C8B-B14F-4D97-AF65-F5344CB8AC3E}">
        <p14:creationId xmlns:p14="http://schemas.microsoft.com/office/powerpoint/2010/main" val="3765944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7400" y="1204913"/>
            <a:ext cx="5781675" cy="3252787"/>
          </a:xfrm>
        </p:spPr>
      </p:sp>
      <p:sp>
        <p:nvSpPr>
          <p:cNvPr id="3" name="Notes Placeholder 2"/>
          <p:cNvSpPr>
            <a:spLocks noGrp="1"/>
          </p:cNvSpPr>
          <p:nvPr>
            <p:ph type="body" idx="1"/>
          </p:nvPr>
        </p:nvSpPr>
        <p:spPr>
          <a:xfrm>
            <a:off x="736234" y="4638674"/>
            <a:ext cx="5883199" cy="4659154"/>
          </a:xfrm>
        </p:spPr>
        <p:txBody>
          <a:bodyPr/>
          <a:lstStyle/>
          <a:p>
            <a:pPr marL="0" indent="16359">
              <a:buNone/>
            </a:pPr>
            <a:r>
              <a:rPr lang="en-US" sz="1200" dirty="0">
                <a:latin typeface="Times New Roman" panose="02020603050405020304" pitchFamily="18" charset="0"/>
                <a:cs typeface="Times New Roman" panose="02020603050405020304" pitchFamily="18" charset="0"/>
              </a:rPr>
              <a:t>Script: Tiers I, II, II</a:t>
            </a:r>
          </a:p>
          <a:p>
            <a:pPr marL="0" indent="16359">
              <a:buNone/>
            </a:pPr>
            <a:r>
              <a:rPr lang="en-US" sz="1200" dirty="0">
                <a:latin typeface="Times New Roman" panose="02020603050405020304" pitchFamily="18" charset="0"/>
                <a:cs typeface="Times New Roman" panose="02020603050405020304" pitchFamily="18" charset="0"/>
              </a:rPr>
              <a:t>Facilitator:</a:t>
            </a:r>
          </a:p>
          <a:p>
            <a:pPr marL="0" indent="16359">
              <a:buNone/>
            </a:pPr>
            <a:r>
              <a:rPr lang="en-US" sz="1200" dirty="0">
                <a:latin typeface="Times New Roman" panose="02020603050405020304" pitchFamily="18" charset="0"/>
                <a:cs typeface="Times New Roman" panose="02020603050405020304" pitchFamily="18" charset="0"/>
              </a:rPr>
              <a:t>You see the names of current and former CUSD leaders and their first position in our district on the screen. I began my career in CUSD as (fill in the blank.) I’ve held several/a few different positions. I served as a (fill in some of the positions you have held). Let’s talk about our experiences in Clovis and riding for the brand.</a:t>
            </a: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Discussion Points:</a:t>
            </a:r>
          </a:p>
          <a:p>
            <a:pPr marL="0" indent="0">
              <a:buNone/>
            </a:pPr>
            <a:r>
              <a:rPr lang="en-US" sz="1200" dirty="0">
                <a:latin typeface="Times New Roman" panose="02020603050405020304" pitchFamily="18" charset="0"/>
                <a:cs typeface="Times New Roman" panose="02020603050405020304" pitchFamily="18" charset="0"/>
              </a:rPr>
              <a:t>In small job alike groups ask participants to discuss the following: </a:t>
            </a:r>
          </a:p>
          <a:p>
            <a:pPr marL="0" indent="0">
              <a:buNone/>
            </a:pPr>
            <a:r>
              <a:rPr lang="en-US" sz="1200" dirty="0">
                <a:latin typeface="Times New Roman" panose="02020603050405020304" pitchFamily="18" charset="0"/>
                <a:cs typeface="Times New Roman" panose="02020603050405020304" pitchFamily="18" charset="0"/>
              </a:rPr>
              <a:t>101 –Discuss why it is important for CUSD to have many career path opportunities for employees? What is the value? </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201 – Looking at the list of employees and their first jobs in Clovis Unified choose one that resonates with you and explain why.</a:t>
            </a:r>
          </a:p>
          <a:p>
            <a:pPr marL="0" indent="0">
              <a:buClrTx/>
              <a:buSzTx/>
              <a:buNone/>
              <a:defRPr/>
            </a:pPr>
            <a:r>
              <a:rPr lang="en-US" sz="1200" dirty="0">
                <a:latin typeface="Times New Roman" panose="02020603050405020304" pitchFamily="18" charset="0"/>
                <a:cs typeface="Times New Roman" panose="02020603050405020304" pitchFamily="18" charset="0"/>
              </a:rPr>
              <a:t>301 – Share the positions you have held in CUSD. Discuss which position was your favorite and why? In which position did you learn the most?</a:t>
            </a:r>
          </a:p>
          <a:p>
            <a:pPr marL="163592" indent="0">
              <a:buNone/>
            </a:pPr>
            <a:endParaRPr lang="en-US" sz="12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After everyone is done ask each group to share their responses.</a:t>
            </a: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8</a:t>
            </a:fld>
            <a:endParaRPr lang="en-US" dirty="0"/>
          </a:p>
        </p:txBody>
      </p:sp>
    </p:spTree>
    <p:extLst>
      <p:ext uri="{BB962C8B-B14F-4D97-AF65-F5344CB8AC3E}">
        <p14:creationId xmlns:p14="http://schemas.microsoft.com/office/powerpoint/2010/main" val="3458763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7400" y="1204913"/>
            <a:ext cx="5781675" cy="3252787"/>
          </a:xfrm>
        </p:spPr>
      </p:sp>
      <p:sp>
        <p:nvSpPr>
          <p:cNvPr id="3" name="Notes Placeholder 2"/>
          <p:cNvSpPr>
            <a:spLocks noGrp="1"/>
          </p:cNvSpPr>
          <p:nvPr>
            <p:ph type="body" idx="1"/>
          </p:nvPr>
        </p:nvSpPr>
        <p:spPr>
          <a:xfrm>
            <a:off x="736234" y="4638674"/>
            <a:ext cx="5883199" cy="4659154"/>
          </a:xfrm>
        </p:spPr>
        <p:txBody>
          <a:bodyPr/>
          <a:lstStyle/>
          <a:p>
            <a:pPr marL="0" indent="0">
              <a:buNone/>
            </a:pPr>
            <a:r>
              <a:rPr lang="en-US" sz="1200" dirty="0">
                <a:latin typeface="Times New Roman" panose="02020603050405020304" pitchFamily="18" charset="0"/>
                <a:cs typeface="Times New Roman" panose="02020603050405020304" pitchFamily="18" charset="0"/>
              </a:rPr>
              <a:t>Script: Tier I, II, III</a:t>
            </a:r>
          </a:p>
          <a:p>
            <a:pPr marL="0" indent="0">
              <a:buNone/>
            </a:pPr>
            <a:r>
              <a:rPr lang="en-US" sz="1200" dirty="0">
                <a:latin typeface="Times New Roman" panose="02020603050405020304" pitchFamily="18" charset="0"/>
                <a:cs typeface="Times New Roman" panose="02020603050405020304" pitchFamily="18" charset="0"/>
              </a:rPr>
              <a:t>Facilitator:</a:t>
            </a:r>
          </a:p>
          <a:p>
            <a:pPr marL="0" indent="0">
              <a:buClrTx/>
              <a:buSzTx/>
              <a:buNone/>
              <a:defRPr/>
            </a:pPr>
            <a:r>
              <a:rPr lang="en-US" sz="1200" dirty="0">
                <a:latin typeface="Times New Roman" panose="02020603050405020304" pitchFamily="18" charset="0"/>
                <a:cs typeface="Times New Roman" panose="02020603050405020304" pitchFamily="18" charset="0"/>
              </a:rPr>
              <a:t>We’ve talked a lot about riding for the brand and working in Clovis Unified. You may hear the comment that this generation of employees do not have the same work ethic or ride for the brand or want to put in the time needed for a successful career. We are going to explore those opinions with the next few slides.</a:t>
            </a:r>
          </a:p>
        </p:txBody>
      </p:sp>
      <p:sp>
        <p:nvSpPr>
          <p:cNvPr id="4" name="Slide Number Placeholder 3"/>
          <p:cNvSpPr>
            <a:spLocks noGrp="1"/>
          </p:cNvSpPr>
          <p:nvPr>
            <p:ph type="sldNum" sz="quarter" idx="5"/>
          </p:nvPr>
        </p:nvSpPr>
        <p:spPr/>
        <p:txBody>
          <a:bodyPr lIns="94229" tIns="47114" rIns="94229" bIns="47114"/>
          <a:lstStyle/>
          <a:p>
            <a:fld id="{9CBF7949-65DD-477A-8C4C-2DFCC906895A}" type="slidenum">
              <a:rPr lang="en-US" smtClean="0"/>
              <a:t>9</a:t>
            </a:fld>
            <a:endParaRPr lang="en-US" dirty="0"/>
          </a:p>
        </p:txBody>
      </p:sp>
    </p:spTree>
    <p:extLst>
      <p:ext uri="{BB962C8B-B14F-4D97-AF65-F5344CB8AC3E}">
        <p14:creationId xmlns:p14="http://schemas.microsoft.com/office/powerpoint/2010/main" val="732889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066200" y="1498750"/>
            <a:ext cx="4467300" cy="21804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66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dirty="0"/>
          </a:p>
        </p:txBody>
      </p:sp>
      <p:sp>
        <p:nvSpPr>
          <p:cNvPr id="10" name="Google Shape;10;p2"/>
          <p:cNvSpPr txBox="1">
            <a:spLocks noGrp="1"/>
          </p:cNvSpPr>
          <p:nvPr>
            <p:ph type="subTitle" idx="1"/>
          </p:nvPr>
        </p:nvSpPr>
        <p:spPr>
          <a:xfrm>
            <a:off x="4383900" y="3766525"/>
            <a:ext cx="3831900" cy="4095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dirty="0"/>
          </a:p>
        </p:txBody>
      </p:sp>
      <p:sp>
        <p:nvSpPr>
          <p:cNvPr id="11" name="Google Shape;11;p2"/>
          <p:cNvSpPr/>
          <p:nvPr/>
        </p:nvSpPr>
        <p:spPr>
          <a:xfrm>
            <a:off x="0" y="-11775"/>
            <a:ext cx="0" cy="11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12" name="Google Shape;12;p2"/>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3" name="Google Shape;13;p2"/>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4" name="Google Shape;14;p2"/>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5" name="Google Shape;15;p2"/>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Tree>
    <p:extLst>
      <p:ext uri="{BB962C8B-B14F-4D97-AF65-F5344CB8AC3E}">
        <p14:creationId xmlns:p14="http://schemas.microsoft.com/office/powerpoint/2010/main" val="3749101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70"/>
        <p:cNvGrpSpPr/>
        <p:nvPr/>
      </p:nvGrpSpPr>
      <p:grpSpPr>
        <a:xfrm>
          <a:off x="0" y="0"/>
          <a:ext cx="0" cy="0"/>
          <a:chOff x="0" y="0"/>
          <a:chExt cx="0" cy="0"/>
        </a:xfrm>
      </p:grpSpPr>
      <p:sp>
        <p:nvSpPr>
          <p:cNvPr id="71" name="Google Shape;71;p11"/>
          <p:cNvSpPr txBox="1">
            <a:spLocks noGrp="1"/>
          </p:cNvSpPr>
          <p:nvPr>
            <p:ph type="title" hasCustomPrompt="1"/>
          </p:nvPr>
        </p:nvSpPr>
        <p:spPr>
          <a:xfrm>
            <a:off x="2157600" y="1575425"/>
            <a:ext cx="48288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2" name="Google Shape;72;p11"/>
          <p:cNvSpPr txBox="1">
            <a:spLocks noGrp="1"/>
          </p:cNvSpPr>
          <p:nvPr>
            <p:ph type="subTitle" idx="1"/>
          </p:nvPr>
        </p:nvSpPr>
        <p:spPr>
          <a:xfrm>
            <a:off x="2337400" y="3086575"/>
            <a:ext cx="4488600" cy="4815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73" name="Google Shape;73;p11"/>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74" name="Google Shape;74;p11"/>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75" name="Google Shape;75;p11"/>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76" name="Google Shape;76;p11"/>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2F89C393-59F9-E9A1-88D5-80A0373BDF51}"/>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870513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solidFill>
          <a:srgbClr val="FFFFFF"/>
        </a:solidFill>
        <a:effectLst/>
      </p:bgPr>
    </p:bg>
    <p:spTree>
      <p:nvGrpSpPr>
        <p:cNvPr id="1" name="Shape 77"/>
        <p:cNvGrpSpPr/>
        <p:nvPr/>
      </p:nvGrpSpPr>
      <p:grpSpPr>
        <a:xfrm>
          <a:off x="0" y="0"/>
          <a:ext cx="0" cy="0"/>
          <a:chOff x="0" y="0"/>
          <a:chExt cx="0" cy="0"/>
        </a:xfrm>
      </p:grpSpPr>
    </p:spTree>
    <p:extLst>
      <p:ext uri="{BB962C8B-B14F-4D97-AF65-F5344CB8AC3E}">
        <p14:creationId xmlns:p14="http://schemas.microsoft.com/office/powerpoint/2010/main" val="279821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solidFill>
                  <a:srgbClr val="004990"/>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 name="Google Shape;80;p13"/>
          <p:cNvSpPr txBox="1">
            <a:spLocks noGrp="1"/>
          </p:cNvSpPr>
          <p:nvPr>
            <p:ph type="title" idx="2"/>
          </p:nvPr>
        </p:nvSpPr>
        <p:spPr>
          <a:xfrm>
            <a:off x="1771023" y="1661600"/>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1" name="Google Shape;81;p13"/>
          <p:cNvSpPr txBox="1">
            <a:spLocks noGrp="1"/>
          </p:cNvSpPr>
          <p:nvPr>
            <p:ph type="subTitle" idx="1"/>
          </p:nvPr>
        </p:nvSpPr>
        <p:spPr>
          <a:xfrm>
            <a:off x="1771023" y="2273250"/>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2" name="Google Shape;82;p13"/>
          <p:cNvSpPr txBox="1">
            <a:spLocks noGrp="1"/>
          </p:cNvSpPr>
          <p:nvPr>
            <p:ph type="title" idx="3"/>
          </p:nvPr>
        </p:nvSpPr>
        <p:spPr>
          <a:xfrm>
            <a:off x="5813499" y="1661600"/>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3" name="Google Shape;83;p13"/>
          <p:cNvSpPr txBox="1">
            <a:spLocks noGrp="1"/>
          </p:cNvSpPr>
          <p:nvPr>
            <p:ph type="subTitle" idx="4"/>
          </p:nvPr>
        </p:nvSpPr>
        <p:spPr>
          <a:xfrm>
            <a:off x="5813499" y="2273250"/>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4" name="Google Shape;84;p13"/>
          <p:cNvSpPr txBox="1">
            <a:spLocks noGrp="1"/>
          </p:cNvSpPr>
          <p:nvPr>
            <p:ph type="title" idx="5"/>
          </p:nvPr>
        </p:nvSpPr>
        <p:spPr>
          <a:xfrm>
            <a:off x="1771023" y="31963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5" name="Google Shape;85;p13"/>
          <p:cNvSpPr txBox="1">
            <a:spLocks noGrp="1"/>
          </p:cNvSpPr>
          <p:nvPr>
            <p:ph type="subTitle" idx="6"/>
          </p:nvPr>
        </p:nvSpPr>
        <p:spPr>
          <a:xfrm>
            <a:off x="1771023" y="3808375"/>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6" name="Google Shape;86;p13"/>
          <p:cNvSpPr txBox="1">
            <a:spLocks noGrp="1"/>
          </p:cNvSpPr>
          <p:nvPr>
            <p:ph type="title" idx="7"/>
          </p:nvPr>
        </p:nvSpPr>
        <p:spPr>
          <a:xfrm>
            <a:off x="5813499" y="31963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7" name="Google Shape;87;p13"/>
          <p:cNvSpPr txBox="1">
            <a:spLocks noGrp="1"/>
          </p:cNvSpPr>
          <p:nvPr>
            <p:ph type="subTitle" idx="8"/>
          </p:nvPr>
        </p:nvSpPr>
        <p:spPr>
          <a:xfrm>
            <a:off x="5813499" y="3808375"/>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cxnSp>
        <p:nvCxnSpPr>
          <p:cNvPr id="92" name="Google Shape;92;p1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93" name="Google Shape;93;p1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94" name="Google Shape;94;p1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95" name="Google Shape;95;p1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C8CF5AD5-CC2C-681F-F46D-8FB8EDDB0F09}"/>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677098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reserve="1">
  <p:cSld name="Quote">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2751750" y="3163413"/>
            <a:ext cx="36405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8" name="Google Shape;98;p14"/>
          <p:cNvSpPr txBox="1">
            <a:spLocks noGrp="1"/>
          </p:cNvSpPr>
          <p:nvPr>
            <p:ph type="subTitle" idx="1"/>
          </p:nvPr>
        </p:nvSpPr>
        <p:spPr>
          <a:xfrm>
            <a:off x="837600" y="1448188"/>
            <a:ext cx="7468800" cy="1530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5400" b="1"/>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dirty="0"/>
          </a:p>
        </p:txBody>
      </p:sp>
      <p:cxnSp>
        <p:nvCxnSpPr>
          <p:cNvPr id="99" name="Google Shape;99;p14"/>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00" name="Google Shape;100;p14"/>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01" name="Google Shape;101;p1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02" name="Google Shape;102;p1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8D8A92BE-980E-5874-6FC3-4A8B78787DC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434273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reserve="1">
  <p:cSld name="Title and text">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15100" y="1527450"/>
            <a:ext cx="38457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5" name="Google Shape;105;p15"/>
          <p:cNvSpPr txBox="1">
            <a:spLocks noGrp="1"/>
          </p:cNvSpPr>
          <p:nvPr>
            <p:ph type="subTitle" idx="1"/>
          </p:nvPr>
        </p:nvSpPr>
        <p:spPr>
          <a:xfrm>
            <a:off x="715100" y="2259750"/>
            <a:ext cx="3845700" cy="1356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1600"/>
              <a:buChar char="●"/>
              <a:defRPr sz="1600"/>
            </a:lvl1pPr>
            <a:lvl2pPr lvl="1" rtl="0">
              <a:lnSpc>
                <a:spcPct val="100000"/>
              </a:lnSpc>
              <a:spcBef>
                <a:spcPts val="0"/>
              </a:spcBef>
              <a:spcAft>
                <a:spcPts val="0"/>
              </a:spcAft>
              <a:buClr>
                <a:srgbClr val="494949"/>
              </a:buClr>
              <a:buSzPts val="1600"/>
              <a:buFont typeface="Exo"/>
              <a:buChar char="○"/>
              <a:defRPr sz="1600"/>
            </a:lvl2pPr>
            <a:lvl3pPr lvl="2" rtl="0">
              <a:lnSpc>
                <a:spcPct val="100000"/>
              </a:lnSpc>
              <a:spcBef>
                <a:spcPts val="1600"/>
              </a:spcBef>
              <a:spcAft>
                <a:spcPts val="0"/>
              </a:spcAft>
              <a:buClr>
                <a:srgbClr val="494949"/>
              </a:buClr>
              <a:buSzPts val="1600"/>
              <a:buFont typeface="Exo"/>
              <a:buChar char="■"/>
              <a:defRPr sz="1600"/>
            </a:lvl3pPr>
            <a:lvl4pPr lvl="3" rtl="0">
              <a:lnSpc>
                <a:spcPct val="100000"/>
              </a:lnSpc>
              <a:spcBef>
                <a:spcPts val="1600"/>
              </a:spcBef>
              <a:spcAft>
                <a:spcPts val="0"/>
              </a:spcAft>
              <a:buClr>
                <a:srgbClr val="494949"/>
              </a:buClr>
              <a:buSzPts val="1600"/>
              <a:buFont typeface="Exo"/>
              <a:buChar char="●"/>
              <a:defRPr sz="1600"/>
            </a:lvl4pPr>
            <a:lvl5pPr lvl="4" rtl="0">
              <a:lnSpc>
                <a:spcPct val="100000"/>
              </a:lnSpc>
              <a:spcBef>
                <a:spcPts val="1600"/>
              </a:spcBef>
              <a:spcAft>
                <a:spcPts val="0"/>
              </a:spcAft>
              <a:buClr>
                <a:srgbClr val="494949"/>
              </a:buClr>
              <a:buSzPts val="1600"/>
              <a:buFont typeface="Exo"/>
              <a:buChar char="○"/>
              <a:defRPr sz="1600"/>
            </a:lvl5pPr>
            <a:lvl6pPr lvl="5" rtl="0">
              <a:lnSpc>
                <a:spcPct val="100000"/>
              </a:lnSpc>
              <a:spcBef>
                <a:spcPts val="1600"/>
              </a:spcBef>
              <a:spcAft>
                <a:spcPts val="0"/>
              </a:spcAft>
              <a:buClr>
                <a:srgbClr val="494949"/>
              </a:buClr>
              <a:buSzPts val="1600"/>
              <a:buFont typeface="Exo"/>
              <a:buChar char="■"/>
              <a:defRPr sz="1600"/>
            </a:lvl6pPr>
            <a:lvl7pPr lvl="6" rtl="0">
              <a:lnSpc>
                <a:spcPct val="100000"/>
              </a:lnSpc>
              <a:spcBef>
                <a:spcPts val="1600"/>
              </a:spcBef>
              <a:spcAft>
                <a:spcPts val="0"/>
              </a:spcAft>
              <a:buClr>
                <a:srgbClr val="494949"/>
              </a:buClr>
              <a:buSzPts val="1600"/>
              <a:buFont typeface="Exo"/>
              <a:buChar char="●"/>
              <a:defRPr sz="1600"/>
            </a:lvl7pPr>
            <a:lvl8pPr lvl="7" rtl="0">
              <a:lnSpc>
                <a:spcPct val="100000"/>
              </a:lnSpc>
              <a:spcBef>
                <a:spcPts val="1600"/>
              </a:spcBef>
              <a:spcAft>
                <a:spcPts val="0"/>
              </a:spcAft>
              <a:buClr>
                <a:srgbClr val="494949"/>
              </a:buClr>
              <a:buSzPts val="1600"/>
              <a:buFont typeface="Exo"/>
              <a:buChar char="○"/>
              <a:defRPr sz="1600"/>
            </a:lvl8pPr>
            <a:lvl9pPr lvl="8" rtl="0">
              <a:lnSpc>
                <a:spcPct val="100000"/>
              </a:lnSpc>
              <a:spcBef>
                <a:spcPts val="1600"/>
              </a:spcBef>
              <a:spcAft>
                <a:spcPts val="1600"/>
              </a:spcAft>
              <a:buClr>
                <a:srgbClr val="494949"/>
              </a:buClr>
              <a:buSzPts val="1600"/>
              <a:buFont typeface="Exo"/>
              <a:buChar char="■"/>
              <a:defRPr sz="1600"/>
            </a:lvl9pPr>
          </a:lstStyle>
          <a:p>
            <a:endParaRPr/>
          </a:p>
        </p:txBody>
      </p:sp>
      <p:cxnSp>
        <p:nvCxnSpPr>
          <p:cNvPr id="106" name="Google Shape;106;p1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07" name="Google Shape;107;p1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08" name="Google Shape;108;p15"/>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09" name="Google Shape;109;p15"/>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695397C1-75AE-0598-23FE-9F4CE6DF0DCA}"/>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704488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reserve="1" userDrawn="1">
  <p:cSld name="Title and two columns 1">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cxnSp>
        <p:nvCxnSpPr>
          <p:cNvPr id="112" name="Google Shape;112;p16"/>
          <p:cNvCxnSpPr/>
          <p:nvPr/>
        </p:nvCxnSpPr>
        <p:spPr>
          <a:xfrm>
            <a:off x="-6250" y="219965"/>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13" name="Google Shape;113;p16"/>
          <p:cNvCxnSpPr/>
          <p:nvPr/>
        </p:nvCxnSpPr>
        <p:spPr>
          <a:xfrm>
            <a:off x="-58150" y="338840"/>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14" name="Google Shape;114;p16"/>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15" name="Google Shape;115;p16"/>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
        <p:nvSpPr>
          <p:cNvPr id="116" name="Google Shape;116;p16"/>
          <p:cNvSpPr txBox="1">
            <a:spLocks noGrp="1"/>
          </p:cNvSpPr>
          <p:nvPr>
            <p:ph type="subTitle" idx="1"/>
          </p:nvPr>
        </p:nvSpPr>
        <p:spPr>
          <a:xfrm>
            <a:off x="720000" y="1211625"/>
            <a:ext cx="7704000" cy="2912544"/>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Open Sans"/>
              <a:buChar char="●"/>
              <a:defRPr sz="1600"/>
            </a:lvl1pPr>
            <a:lvl2pPr lvl="1" algn="ctr" rtl="0">
              <a:lnSpc>
                <a:spcPct val="100000"/>
              </a:lnSpc>
              <a:spcBef>
                <a:spcPts val="0"/>
              </a:spcBef>
              <a:spcAft>
                <a:spcPts val="0"/>
              </a:spcAft>
              <a:buClr>
                <a:srgbClr val="142850"/>
              </a:buClr>
              <a:buSzPts val="1600"/>
              <a:buFont typeface="Red Hat Text"/>
              <a:buChar char="○"/>
              <a:defRPr sz="1600"/>
            </a:lvl2pPr>
            <a:lvl3pPr lvl="2" algn="ctr" rtl="0">
              <a:lnSpc>
                <a:spcPct val="100000"/>
              </a:lnSpc>
              <a:spcBef>
                <a:spcPts val="0"/>
              </a:spcBef>
              <a:spcAft>
                <a:spcPts val="0"/>
              </a:spcAft>
              <a:buClr>
                <a:srgbClr val="142850"/>
              </a:buClr>
              <a:buSzPts val="1600"/>
              <a:buFont typeface="Red Hat Text"/>
              <a:buChar char="■"/>
              <a:defRPr sz="1600"/>
            </a:lvl3pPr>
            <a:lvl4pPr lvl="3" algn="ctr" rtl="0">
              <a:lnSpc>
                <a:spcPct val="100000"/>
              </a:lnSpc>
              <a:spcBef>
                <a:spcPts val="0"/>
              </a:spcBef>
              <a:spcAft>
                <a:spcPts val="0"/>
              </a:spcAft>
              <a:buClr>
                <a:srgbClr val="142850"/>
              </a:buClr>
              <a:buSzPts val="1600"/>
              <a:buFont typeface="Red Hat Text"/>
              <a:buChar char="●"/>
              <a:defRPr sz="1600"/>
            </a:lvl4pPr>
            <a:lvl5pPr lvl="4" algn="ctr" rtl="0">
              <a:lnSpc>
                <a:spcPct val="100000"/>
              </a:lnSpc>
              <a:spcBef>
                <a:spcPts val="0"/>
              </a:spcBef>
              <a:spcAft>
                <a:spcPts val="0"/>
              </a:spcAft>
              <a:buClr>
                <a:srgbClr val="142850"/>
              </a:buClr>
              <a:buSzPts val="1600"/>
              <a:buFont typeface="Red Hat Text"/>
              <a:buChar char="○"/>
              <a:defRPr sz="1600"/>
            </a:lvl5pPr>
            <a:lvl6pPr lvl="5" algn="ctr" rtl="0">
              <a:lnSpc>
                <a:spcPct val="100000"/>
              </a:lnSpc>
              <a:spcBef>
                <a:spcPts val="0"/>
              </a:spcBef>
              <a:spcAft>
                <a:spcPts val="0"/>
              </a:spcAft>
              <a:buClr>
                <a:srgbClr val="142850"/>
              </a:buClr>
              <a:buSzPts val="1600"/>
              <a:buFont typeface="Red Hat Text"/>
              <a:buChar char="■"/>
              <a:defRPr sz="1600"/>
            </a:lvl6pPr>
            <a:lvl7pPr lvl="6" algn="ctr" rtl="0">
              <a:lnSpc>
                <a:spcPct val="100000"/>
              </a:lnSpc>
              <a:spcBef>
                <a:spcPts val="0"/>
              </a:spcBef>
              <a:spcAft>
                <a:spcPts val="0"/>
              </a:spcAft>
              <a:buClr>
                <a:srgbClr val="142850"/>
              </a:buClr>
              <a:buSzPts val="1600"/>
              <a:buFont typeface="Red Hat Text"/>
              <a:buChar char="●"/>
              <a:defRPr sz="1600"/>
            </a:lvl7pPr>
            <a:lvl8pPr lvl="7" algn="ctr" rtl="0">
              <a:lnSpc>
                <a:spcPct val="100000"/>
              </a:lnSpc>
              <a:spcBef>
                <a:spcPts val="0"/>
              </a:spcBef>
              <a:spcAft>
                <a:spcPts val="0"/>
              </a:spcAft>
              <a:buClr>
                <a:srgbClr val="142850"/>
              </a:buClr>
              <a:buSzPts val="1600"/>
              <a:buFont typeface="Red Hat Text"/>
              <a:buChar char="○"/>
              <a:defRPr sz="1600"/>
            </a:lvl8pPr>
            <a:lvl9pPr lvl="8" algn="ctr" rtl="0">
              <a:lnSpc>
                <a:spcPct val="100000"/>
              </a:lnSpc>
              <a:spcBef>
                <a:spcPts val="0"/>
              </a:spcBef>
              <a:spcAft>
                <a:spcPts val="0"/>
              </a:spcAft>
              <a:buClr>
                <a:srgbClr val="142850"/>
              </a:buClr>
              <a:buSzPts val="1600"/>
              <a:buFont typeface="Red Hat Text"/>
              <a:buChar char="■"/>
              <a:defRPr sz="1600"/>
            </a:lvl9pPr>
          </a:lstStyle>
          <a:p>
            <a:endParaRPr dirty="0"/>
          </a:p>
        </p:txBody>
      </p:sp>
      <p:pic>
        <p:nvPicPr>
          <p:cNvPr id="3" name="Picture 2">
            <a:extLst>
              <a:ext uri="{FF2B5EF4-FFF2-40B4-BE49-F238E27FC236}">
                <a16:creationId xmlns:a16="http://schemas.microsoft.com/office/drawing/2014/main" id="{DC3CD8D5-B05F-15E1-6A2D-1B4D1A049C8A}"/>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932356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13155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0" name="Google Shape;120;p17"/>
          <p:cNvSpPr txBox="1">
            <a:spLocks noGrp="1"/>
          </p:cNvSpPr>
          <p:nvPr>
            <p:ph type="subTitle" idx="1"/>
          </p:nvPr>
        </p:nvSpPr>
        <p:spPr>
          <a:xfrm>
            <a:off x="1315475"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7"/>
          <p:cNvSpPr txBox="1">
            <a:spLocks noGrp="1"/>
          </p:cNvSpPr>
          <p:nvPr>
            <p:ph type="title" idx="2"/>
          </p:nvPr>
        </p:nvSpPr>
        <p:spPr>
          <a:xfrm>
            <a:off x="37707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2" name="Google Shape;122;p17"/>
          <p:cNvSpPr txBox="1">
            <a:spLocks noGrp="1"/>
          </p:cNvSpPr>
          <p:nvPr>
            <p:ph type="subTitle" idx="3"/>
          </p:nvPr>
        </p:nvSpPr>
        <p:spPr>
          <a:xfrm>
            <a:off x="3770700"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3" name="Google Shape;123;p17"/>
          <p:cNvSpPr txBox="1">
            <a:spLocks noGrp="1"/>
          </p:cNvSpPr>
          <p:nvPr>
            <p:ph type="title" idx="4"/>
          </p:nvPr>
        </p:nvSpPr>
        <p:spPr>
          <a:xfrm>
            <a:off x="62259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4" name="Google Shape;124;p17"/>
          <p:cNvSpPr txBox="1">
            <a:spLocks noGrp="1"/>
          </p:cNvSpPr>
          <p:nvPr>
            <p:ph type="subTitle" idx="5"/>
          </p:nvPr>
        </p:nvSpPr>
        <p:spPr>
          <a:xfrm>
            <a:off x="6225925"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 name="Google Shape;125;p17"/>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26" name="Google Shape;126;p17"/>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27" name="Google Shape;127;p17"/>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28" name="Google Shape;128;p17"/>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29" name="Google Shape;129;p17"/>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A7EB3319-E04F-C2FE-05FF-0FCAB86B5F18}"/>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291649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1" preserve="1">
  <p:cSld name="Title and four columns 1">
    <p:spTree>
      <p:nvGrpSpPr>
        <p:cNvPr id="1" name="Shape 130"/>
        <p:cNvGrpSpPr/>
        <p:nvPr/>
      </p:nvGrpSpPr>
      <p:grpSpPr>
        <a:xfrm>
          <a:off x="0" y="0"/>
          <a:ext cx="0" cy="0"/>
          <a:chOff x="0" y="0"/>
          <a:chExt cx="0" cy="0"/>
        </a:xfrm>
      </p:grpSpPr>
      <p:sp>
        <p:nvSpPr>
          <p:cNvPr id="131" name="Google Shape;131;p18"/>
          <p:cNvSpPr txBox="1">
            <a:spLocks noGrp="1"/>
          </p:cNvSpPr>
          <p:nvPr>
            <p:ph type="subTitle" idx="1"/>
          </p:nvPr>
        </p:nvSpPr>
        <p:spPr>
          <a:xfrm flipH="1">
            <a:off x="6381970" y="32158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32" name="Google Shape;132;p18"/>
          <p:cNvSpPr txBox="1">
            <a:spLocks noGrp="1"/>
          </p:cNvSpPr>
          <p:nvPr>
            <p:ph type="subTitle" idx="2"/>
          </p:nvPr>
        </p:nvSpPr>
        <p:spPr>
          <a:xfrm flipH="1">
            <a:off x="6384382" y="38782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3" name="Google Shape;133;p18"/>
          <p:cNvSpPr txBox="1">
            <a:spLocks noGrp="1"/>
          </p:cNvSpPr>
          <p:nvPr>
            <p:ph type="subTitle" idx="3"/>
          </p:nvPr>
        </p:nvSpPr>
        <p:spPr>
          <a:xfrm flipH="1">
            <a:off x="4255245" y="321581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34" name="Google Shape;134;p18"/>
          <p:cNvSpPr txBox="1">
            <a:spLocks noGrp="1"/>
          </p:cNvSpPr>
          <p:nvPr>
            <p:ph type="subTitle" idx="4"/>
          </p:nvPr>
        </p:nvSpPr>
        <p:spPr>
          <a:xfrm flipH="1">
            <a:off x="4255245" y="3874725"/>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5" name="Google Shape;135;p18"/>
          <p:cNvSpPr txBox="1">
            <a:spLocks noGrp="1"/>
          </p:cNvSpPr>
          <p:nvPr>
            <p:ph type="subTitle" idx="5"/>
          </p:nvPr>
        </p:nvSpPr>
        <p:spPr>
          <a:xfrm flipH="1">
            <a:off x="4255245" y="142576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dirty="0"/>
          </a:p>
        </p:txBody>
      </p:sp>
      <p:sp>
        <p:nvSpPr>
          <p:cNvPr id="136" name="Google Shape;136;p18"/>
          <p:cNvSpPr txBox="1">
            <a:spLocks noGrp="1"/>
          </p:cNvSpPr>
          <p:nvPr>
            <p:ph type="subTitle" idx="6"/>
          </p:nvPr>
        </p:nvSpPr>
        <p:spPr>
          <a:xfrm flipH="1">
            <a:off x="4255245" y="20790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7" name="Google Shape;137;p18"/>
          <p:cNvSpPr txBox="1">
            <a:spLocks noGrp="1"/>
          </p:cNvSpPr>
          <p:nvPr>
            <p:ph type="subTitle" idx="7"/>
          </p:nvPr>
        </p:nvSpPr>
        <p:spPr>
          <a:xfrm>
            <a:off x="4255245" y="182267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38" name="Google Shape;138;p18"/>
          <p:cNvSpPr txBox="1">
            <a:spLocks noGrp="1"/>
          </p:cNvSpPr>
          <p:nvPr>
            <p:ph type="subTitle" idx="8"/>
          </p:nvPr>
        </p:nvSpPr>
        <p:spPr>
          <a:xfrm>
            <a:off x="4255245" y="36148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39" name="Google Shape;139;p18"/>
          <p:cNvSpPr txBox="1">
            <a:spLocks noGrp="1"/>
          </p:cNvSpPr>
          <p:nvPr>
            <p:ph type="subTitle" idx="9"/>
          </p:nvPr>
        </p:nvSpPr>
        <p:spPr>
          <a:xfrm>
            <a:off x="6384382" y="36147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40" name="Google Shape;140;p18"/>
          <p:cNvSpPr txBox="1">
            <a:spLocks noGrp="1"/>
          </p:cNvSpPr>
          <p:nvPr>
            <p:ph type="subTitle" idx="13"/>
          </p:nvPr>
        </p:nvSpPr>
        <p:spPr>
          <a:xfrm flipH="1">
            <a:off x="6384382" y="20790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41" name="Google Shape;141;p18"/>
          <p:cNvSpPr txBox="1">
            <a:spLocks noGrp="1"/>
          </p:cNvSpPr>
          <p:nvPr>
            <p:ph type="subTitle" idx="14"/>
          </p:nvPr>
        </p:nvSpPr>
        <p:spPr>
          <a:xfrm>
            <a:off x="6384382" y="182267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42" name="Google Shape;142;p18"/>
          <p:cNvSpPr txBox="1">
            <a:spLocks noGrp="1"/>
          </p:cNvSpPr>
          <p:nvPr>
            <p:ph type="subTitle" idx="15"/>
          </p:nvPr>
        </p:nvSpPr>
        <p:spPr>
          <a:xfrm flipH="1">
            <a:off x="6381970" y="142576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43" name="Google Shape;143;p18"/>
          <p:cNvSpPr txBox="1">
            <a:spLocks noGrp="1"/>
          </p:cNvSpPr>
          <p:nvPr>
            <p:ph type="title"/>
          </p:nvPr>
        </p:nvSpPr>
        <p:spPr>
          <a:xfrm>
            <a:off x="4255245" y="445025"/>
            <a:ext cx="41664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solidFill>
                  <a:srgbClr val="004990"/>
                </a:solidFill>
                <a:latin typeface="Garamond" panose="02020404030301010803"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44" name="Google Shape;144;p18"/>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45" name="Google Shape;145;p18"/>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46" name="Google Shape;146;p18"/>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47" name="Google Shape;147;p18"/>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13CF6882-D64C-D9C9-F15D-A1BBFF65D6A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379419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reserve="1">
  <p:cSld name="Title and four columns">
    <p:spTree>
      <p:nvGrpSpPr>
        <p:cNvPr id="1" name="Shape 148"/>
        <p:cNvGrpSpPr/>
        <p:nvPr/>
      </p:nvGrpSpPr>
      <p:grpSpPr>
        <a:xfrm>
          <a:off x="0" y="0"/>
          <a:ext cx="0" cy="0"/>
          <a:chOff x="0" y="0"/>
          <a:chExt cx="0" cy="0"/>
        </a:xfrm>
      </p:grpSpPr>
      <p:sp>
        <p:nvSpPr>
          <p:cNvPr id="149" name="Google Shape;149;p19"/>
          <p:cNvSpPr txBox="1">
            <a:spLocks noGrp="1"/>
          </p:cNvSpPr>
          <p:nvPr>
            <p:ph type="title"/>
          </p:nvPr>
        </p:nvSpPr>
        <p:spPr>
          <a:xfrm>
            <a:off x="2316650" y="445025"/>
            <a:ext cx="4510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0" name="Google Shape;150;p19"/>
          <p:cNvSpPr txBox="1">
            <a:spLocks noGrp="1"/>
          </p:cNvSpPr>
          <p:nvPr>
            <p:ph type="title" idx="2"/>
          </p:nvPr>
        </p:nvSpPr>
        <p:spPr>
          <a:xfrm>
            <a:off x="1509319" y="1616200"/>
            <a:ext cx="2654400" cy="345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1" name="Google Shape;151;p19"/>
          <p:cNvSpPr txBox="1">
            <a:spLocks noGrp="1"/>
          </p:cNvSpPr>
          <p:nvPr>
            <p:ph type="subTitle" idx="1"/>
          </p:nvPr>
        </p:nvSpPr>
        <p:spPr>
          <a:xfrm>
            <a:off x="1509308" y="2035575"/>
            <a:ext cx="2654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2" name="Google Shape;152;p19"/>
          <p:cNvSpPr txBox="1">
            <a:spLocks noGrp="1"/>
          </p:cNvSpPr>
          <p:nvPr>
            <p:ph type="title" idx="3"/>
          </p:nvPr>
        </p:nvSpPr>
        <p:spPr>
          <a:xfrm>
            <a:off x="4980291" y="1616200"/>
            <a:ext cx="2654400" cy="34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3" name="Google Shape;153;p19"/>
          <p:cNvSpPr txBox="1">
            <a:spLocks noGrp="1"/>
          </p:cNvSpPr>
          <p:nvPr>
            <p:ph type="subTitle" idx="4"/>
          </p:nvPr>
        </p:nvSpPr>
        <p:spPr>
          <a:xfrm>
            <a:off x="4980283" y="2035575"/>
            <a:ext cx="2654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4" name="Google Shape;154;p19"/>
          <p:cNvSpPr txBox="1">
            <a:spLocks noGrp="1"/>
          </p:cNvSpPr>
          <p:nvPr>
            <p:ph type="title" idx="5"/>
          </p:nvPr>
        </p:nvSpPr>
        <p:spPr>
          <a:xfrm>
            <a:off x="1509319" y="3049550"/>
            <a:ext cx="2654400" cy="345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5" name="Google Shape;155;p19"/>
          <p:cNvSpPr txBox="1">
            <a:spLocks noGrp="1"/>
          </p:cNvSpPr>
          <p:nvPr>
            <p:ph type="subTitle" idx="6"/>
          </p:nvPr>
        </p:nvSpPr>
        <p:spPr>
          <a:xfrm>
            <a:off x="1509308" y="3468975"/>
            <a:ext cx="2654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6" name="Google Shape;156;p19"/>
          <p:cNvSpPr txBox="1">
            <a:spLocks noGrp="1"/>
          </p:cNvSpPr>
          <p:nvPr>
            <p:ph type="title" idx="7"/>
          </p:nvPr>
        </p:nvSpPr>
        <p:spPr>
          <a:xfrm>
            <a:off x="4980292" y="3049550"/>
            <a:ext cx="2654400" cy="34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7" name="Google Shape;157;p19"/>
          <p:cNvSpPr txBox="1">
            <a:spLocks noGrp="1"/>
          </p:cNvSpPr>
          <p:nvPr>
            <p:ph type="subTitle" idx="8"/>
          </p:nvPr>
        </p:nvSpPr>
        <p:spPr>
          <a:xfrm>
            <a:off x="4980283" y="3468975"/>
            <a:ext cx="2654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158" name="Google Shape;158;p19"/>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59" name="Google Shape;159;p19"/>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60" name="Google Shape;160;p19"/>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61" name="Google Shape;161;p19"/>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5C3EFDB1-A913-0B48-B36B-9BBFF427C9B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747361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162"/>
        <p:cNvGrpSpPr/>
        <p:nvPr/>
      </p:nvGrpSpPr>
      <p:grpSpPr>
        <a:xfrm>
          <a:off x="0" y="0"/>
          <a:ext cx="0" cy="0"/>
          <a:chOff x="0" y="0"/>
          <a:chExt cx="0" cy="0"/>
        </a:xfrm>
      </p:grpSpPr>
      <p:sp>
        <p:nvSpPr>
          <p:cNvPr id="163" name="Google Shape;163;p20"/>
          <p:cNvSpPr txBox="1">
            <a:spLocks noGrp="1"/>
          </p:cNvSpPr>
          <p:nvPr>
            <p:ph type="title"/>
          </p:nvPr>
        </p:nvSpPr>
        <p:spPr>
          <a:xfrm>
            <a:off x="720000"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dirty="0"/>
          </a:p>
        </p:txBody>
      </p:sp>
      <p:sp>
        <p:nvSpPr>
          <p:cNvPr id="164" name="Google Shape;164;p20"/>
          <p:cNvSpPr txBox="1">
            <a:spLocks noGrp="1"/>
          </p:cNvSpPr>
          <p:nvPr>
            <p:ph type="subTitle" idx="1"/>
          </p:nvPr>
        </p:nvSpPr>
        <p:spPr>
          <a:xfrm>
            <a:off x="720000"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20"/>
          <p:cNvSpPr txBox="1">
            <a:spLocks noGrp="1"/>
          </p:cNvSpPr>
          <p:nvPr>
            <p:ph type="title" idx="2"/>
          </p:nvPr>
        </p:nvSpPr>
        <p:spPr>
          <a:xfrm>
            <a:off x="3419271"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6" name="Google Shape;166;p20"/>
          <p:cNvSpPr txBox="1">
            <a:spLocks noGrp="1"/>
          </p:cNvSpPr>
          <p:nvPr>
            <p:ph type="subTitle" idx="3"/>
          </p:nvPr>
        </p:nvSpPr>
        <p:spPr>
          <a:xfrm>
            <a:off x="3419269"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 name="Google Shape;167;p20"/>
          <p:cNvSpPr txBox="1">
            <a:spLocks noGrp="1"/>
          </p:cNvSpPr>
          <p:nvPr>
            <p:ph type="title" idx="4"/>
          </p:nvPr>
        </p:nvSpPr>
        <p:spPr>
          <a:xfrm>
            <a:off x="719975"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8" name="Google Shape;168;p20"/>
          <p:cNvSpPr txBox="1">
            <a:spLocks noGrp="1"/>
          </p:cNvSpPr>
          <p:nvPr>
            <p:ph type="subTitle" idx="5"/>
          </p:nvPr>
        </p:nvSpPr>
        <p:spPr>
          <a:xfrm>
            <a:off x="719975"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 name="Google Shape;169;p20"/>
          <p:cNvSpPr txBox="1">
            <a:spLocks noGrp="1"/>
          </p:cNvSpPr>
          <p:nvPr>
            <p:ph type="title" idx="6"/>
          </p:nvPr>
        </p:nvSpPr>
        <p:spPr>
          <a:xfrm>
            <a:off x="3419246"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0" name="Google Shape;170;p20"/>
          <p:cNvSpPr txBox="1">
            <a:spLocks noGrp="1"/>
          </p:cNvSpPr>
          <p:nvPr>
            <p:ph type="subTitle" idx="7"/>
          </p:nvPr>
        </p:nvSpPr>
        <p:spPr>
          <a:xfrm>
            <a:off x="3419244"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1" name="Google Shape;171;p20"/>
          <p:cNvSpPr txBox="1">
            <a:spLocks noGrp="1"/>
          </p:cNvSpPr>
          <p:nvPr>
            <p:ph type="title" idx="8"/>
          </p:nvPr>
        </p:nvSpPr>
        <p:spPr>
          <a:xfrm>
            <a:off x="6118549"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2" name="Google Shape;172;p20"/>
          <p:cNvSpPr txBox="1">
            <a:spLocks noGrp="1"/>
          </p:cNvSpPr>
          <p:nvPr>
            <p:ph type="subTitle" idx="9"/>
          </p:nvPr>
        </p:nvSpPr>
        <p:spPr>
          <a:xfrm>
            <a:off x="6118545"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3" name="Google Shape;173;p20"/>
          <p:cNvSpPr txBox="1">
            <a:spLocks noGrp="1"/>
          </p:cNvSpPr>
          <p:nvPr>
            <p:ph type="title" idx="13"/>
          </p:nvPr>
        </p:nvSpPr>
        <p:spPr>
          <a:xfrm>
            <a:off x="6118524"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4" name="Google Shape;174;p20"/>
          <p:cNvSpPr txBox="1">
            <a:spLocks noGrp="1"/>
          </p:cNvSpPr>
          <p:nvPr>
            <p:ph type="subTitle" idx="14"/>
          </p:nvPr>
        </p:nvSpPr>
        <p:spPr>
          <a:xfrm>
            <a:off x="6118520"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 name="Google Shape;175;p20"/>
          <p:cNvSpPr txBox="1">
            <a:spLocks noGrp="1"/>
          </p:cNvSpPr>
          <p:nvPr>
            <p:ph type="title" idx="15"/>
          </p:nvPr>
        </p:nvSpPr>
        <p:spPr>
          <a:xfrm>
            <a:off x="2061850" y="445025"/>
            <a:ext cx="50202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76" name="Google Shape;176;p20"/>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77" name="Google Shape;177;p20"/>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78" name="Google Shape;178;p20"/>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79" name="Google Shape;179;p20"/>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10F5701B-DD2C-F394-7EF8-319B5557E0A9}"/>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481757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715100" y="1975150"/>
            <a:ext cx="4360200" cy="11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19" name="Google Shape;19;p3"/>
          <p:cNvSpPr txBox="1">
            <a:spLocks noGrp="1"/>
          </p:cNvSpPr>
          <p:nvPr>
            <p:ph type="subTitle" idx="1"/>
          </p:nvPr>
        </p:nvSpPr>
        <p:spPr>
          <a:xfrm>
            <a:off x="715100" y="3509513"/>
            <a:ext cx="4360200" cy="4350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solidFill>
                  <a:srgbClr val="004990"/>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dirty="0"/>
          </a:p>
        </p:txBody>
      </p:sp>
      <p:cxnSp>
        <p:nvCxnSpPr>
          <p:cNvPr id="20" name="Google Shape;20;p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1" name="Google Shape;21;p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22" name="Google Shape;22;p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3" name="Google Shape;23;p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3E75E160-3D30-440C-1D91-2489F4B795E3}"/>
              </a:ext>
            </a:extLst>
          </p:cNvPr>
          <p:cNvPicPr>
            <a:picLocks noChangeAspect="1"/>
          </p:cNvPicPr>
          <p:nvPr userDrawn="1"/>
        </p:nvPicPr>
        <p:blipFill>
          <a:blip r:embed="rId2"/>
          <a:srcRect/>
          <a:stretch/>
        </p:blipFill>
        <p:spPr>
          <a:xfrm>
            <a:off x="7359216" y="4141099"/>
            <a:ext cx="1716116" cy="623309"/>
          </a:xfrm>
          <a:prstGeom prst="rect">
            <a:avLst/>
          </a:prstGeom>
          <a:noFill/>
        </p:spPr>
      </p:pic>
    </p:spTree>
    <p:extLst>
      <p:ext uri="{BB962C8B-B14F-4D97-AF65-F5344CB8AC3E}">
        <p14:creationId xmlns:p14="http://schemas.microsoft.com/office/powerpoint/2010/main" val="3088325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preserve="1">
  <p:cSld name="Numbers and text">
    <p:spTree>
      <p:nvGrpSpPr>
        <p:cNvPr id="1" name="Shape 180"/>
        <p:cNvGrpSpPr/>
        <p:nvPr/>
      </p:nvGrpSpPr>
      <p:grpSpPr>
        <a:xfrm>
          <a:off x="0" y="0"/>
          <a:ext cx="0" cy="0"/>
          <a:chOff x="0" y="0"/>
          <a:chExt cx="0" cy="0"/>
        </a:xfrm>
      </p:grpSpPr>
      <p:sp>
        <p:nvSpPr>
          <p:cNvPr id="181" name="Google Shape;181;p21"/>
          <p:cNvSpPr txBox="1">
            <a:spLocks noGrp="1"/>
          </p:cNvSpPr>
          <p:nvPr>
            <p:ph type="title" hasCustomPrompt="1"/>
          </p:nvPr>
        </p:nvSpPr>
        <p:spPr>
          <a:xfrm>
            <a:off x="1284000" y="544338"/>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2" name="Google Shape;182;p21"/>
          <p:cNvSpPr txBox="1">
            <a:spLocks noGrp="1"/>
          </p:cNvSpPr>
          <p:nvPr>
            <p:ph type="subTitle" idx="1"/>
          </p:nvPr>
        </p:nvSpPr>
        <p:spPr>
          <a:xfrm>
            <a:off x="1284000" y="1326563"/>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21"/>
          <p:cNvSpPr txBox="1">
            <a:spLocks noGrp="1"/>
          </p:cNvSpPr>
          <p:nvPr>
            <p:ph type="title" idx="2" hasCustomPrompt="1"/>
          </p:nvPr>
        </p:nvSpPr>
        <p:spPr>
          <a:xfrm>
            <a:off x="1284000" y="2000476"/>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4" name="Google Shape;184;p21"/>
          <p:cNvSpPr txBox="1">
            <a:spLocks noGrp="1"/>
          </p:cNvSpPr>
          <p:nvPr>
            <p:ph type="subTitle" idx="3"/>
          </p:nvPr>
        </p:nvSpPr>
        <p:spPr>
          <a:xfrm>
            <a:off x="1284000" y="2782711"/>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21"/>
          <p:cNvSpPr txBox="1">
            <a:spLocks noGrp="1"/>
          </p:cNvSpPr>
          <p:nvPr>
            <p:ph type="title" idx="4" hasCustomPrompt="1"/>
          </p:nvPr>
        </p:nvSpPr>
        <p:spPr>
          <a:xfrm>
            <a:off x="1284000" y="3456626"/>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6" name="Google Shape;186;p21"/>
          <p:cNvSpPr txBox="1">
            <a:spLocks noGrp="1"/>
          </p:cNvSpPr>
          <p:nvPr>
            <p:ph type="subTitle" idx="5"/>
          </p:nvPr>
        </p:nvSpPr>
        <p:spPr>
          <a:xfrm>
            <a:off x="1284000" y="4238862"/>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cxnSp>
        <p:nvCxnSpPr>
          <p:cNvPr id="187" name="Google Shape;187;p21"/>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88" name="Google Shape;188;p21"/>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89" name="Google Shape;189;p21"/>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90" name="Google Shape;190;p21"/>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0D49EF6B-2141-4DEC-613E-86C88D53055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897140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reserve="1">
  <p:cSld name="Title only 1">
    <p:spTree>
      <p:nvGrpSpPr>
        <p:cNvPr id="1" name="Shape 191"/>
        <p:cNvGrpSpPr/>
        <p:nvPr/>
      </p:nvGrpSpPr>
      <p:grpSpPr>
        <a:xfrm>
          <a:off x="0" y="0"/>
          <a:ext cx="0" cy="0"/>
          <a:chOff x="0" y="0"/>
          <a:chExt cx="0" cy="0"/>
        </a:xfrm>
      </p:grpSpPr>
      <p:sp>
        <p:nvSpPr>
          <p:cNvPr id="192" name="Google Shape;192;p2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3" name="Picture 2">
            <a:extLst>
              <a:ext uri="{FF2B5EF4-FFF2-40B4-BE49-F238E27FC236}">
                <a16:creationId xmlns:a16="http://schemas.microsoft.com/office/drawing/2014/main" id="{C1FE342E-CCC1-A1F4-F4A3-32EA0A2C98A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600335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193"/>
        <p:cNvGrpSpPr/>
        <p:nvPr/>
      </p:nvGrpSpPr>
      <p:grpSpPr>
        <a:xfrm>
          <a:off x="0" y="0"/>
          <a:ext cx="0" cy="0"/>
          <a:chOff x="0" y="0"/>
          <a:chExt cx="0" cy="0"/>
        </a:xfrm>
      </p:grpSpPr>
      <p:sp>
        <p:nvSpPr>
          <p:cNvPr id="194" name="Google Shape;194;p23"/>
          <p:cNvSpPr txBox="1">
            <a:spLocks noGrp="1"/>
          </p:cNvSpPr>
          <p:nvPr>
            <p:ph type="ctrTitle"/>
          </p:nvPr>
        </p:nvSpPr>
        <p:spPr>
          <a:xfrm>
            <a:off x="2430025" y="669825"/>
            <a:ext cx="4284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5" name="Google Shape;195;p23"/>
          <p:cNvSpPr txBox="1">
            <a:spLocks noGrp="1"/>
          </p:cNvSpPr>
          <p:nvPr>
            <p:ph type="subTitle" idx="1"/>
          </p:nvPr>
        </p:nvSpPr>
        <p:spPr>
          <a:xfrm>
            <a:off x="2425075" y="1634075"/>
            <a:ext cx="4293900" cy="105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197" name="Google Shape;197;p2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98" name="Google Shape;198;p2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99" name="Google Shape;199;p2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00" name="Google Shape;200;p2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AEDC7F83-3822-B7CA-DC6C-B0F7E7AC66B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337561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01"/>
        <p:cNvGrpSpPr/>
        <p:nvPr/>
      </p:nvGrpSpPr>
      <p:grpSpPr>
        <a:xfrm>
          <a:off x="0" y="0"/>
          <a:ext cx="0" cy="0"/>
          <a:chOff x="0" y="0"/>
          <a:chExt cx="0" cy="0"/>
        </a:xfrm>
      </p:grpSpPr>
      <p:cxnSp>
        <p:nvCxnSpPr>
          <p:cNvPr id="202" name="Google Shape;202;p2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03" name="Google Shape;203;p2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BD282914-D242-19EC-46A1-E86C6EA5646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934638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reserve="1">
  <p:cSld name="Background 1">
    <p:spTree>
      <p:nvGrpSpPr>
        <p:cNvPr id="1" name="Shape 204"/>
        <p:cNvGrpSpPr/>
        <p:nvPr/>
      </p:nvGrpSpPr>
      <p:grpSpPr>
        <a:xfrm>
          <a:off x="0" y="0"/>
          <a:ext cx="0" cy="0"/>
          <a:chOff x="0" y="0"/>
          <a:chExt cx="0" cy="0"/>
        </a:xfrm>
      </p:grpSpPr>
      <p:cxnSp>
        <p:nvCxnSpPr>
          <p:cNvPr id="205" name="Google Shape;205;p2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06" name="Google Shape;206;p2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BC0C7142-02DB-079B-6878-195F53FE1E25}"/>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885570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hidden="1"/>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hidden="1"/>
          <p:cNvSpPr>
            <a:spLocks noGrp="1"/>
          </p:cNvSpPr>
          <p:nvPr>
            <p:ph type="dt" sz="half" idx="10"/>
          </p:nvPr>
        </p:nvSpPr>
        <p:spPr/>
        <p:txBody>
          <a:bodyPr/>
          <a:lstStyle/>
          <a:p>
            <a:fld id="{96DFF08F-DC6B-4601-B491-B0F83F6DD2DA}" type="datetimeFigureOut">
              <a:rPr lang="en-US" smtClean="0"/>
              <a:t>1/16/24</a:t>
            </a:fld>
            <a:endParaRPr lang="en-US" dirty="0"/>
          </a:p>
        </p:txBody>
      </p:sp>
      <p:sp>
        <p:nvSpPr>
          <p:cNvPr id="5" name="Footer Placeholder 4" hidden="1"/>
          <p:cNvSpPr>
            <a:spLocks noGrp="1"/>
          </p:cNvSpPr>
          <p:nvPr>
            <p:ph type="ftr" sz="quarter" idx="11"/>
          </p:nvPr>
        </p:nvSpPr>
        <p:spPr/>
        <p:txBody>
          <a:bodyPr/>
          <a:lstStyle/>
          <a:p>
            <a:endParaRPr lang="en-US" dirty="0"/>
          </a:p>
        </p:txBody>
      </p:sp>
      <p:sp>
        <p:nvSpPr>
          <p:cNvPr id="6" name="Slide Number Placeholder 5" hidden="1"/>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Google Shape;202;p24">
            <a:extLst>
              <a:ext uri="{FF2B5EF4-FFF2-40B4-BE49-F238E27FC236}">
                <a16:creationId xmlns:a16="http://schemas.microsoft.com/office/drawing/2014/main" id="{DC353E64-1FB7-F1F4-3693-E12CF7249607}"/>
              </a:ext>
            </a:extLst>
          </p:cNvPr>
          <p:cNvCxnSpPr/>
          <p:nvPr userDrawn="1"/>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9" name="Google Shape;203;p24">
            <a:extLst>
              <a:ext uri="{FF2B5EF4-FFF2-40B4-BE49-F238E27FC236}">
                <a16:creationId xmlns:a16="http://schemas.microsoft.com/office/drawing/2014/main" id="{0EEEAFE1-E9AB-9155-EDF1-854A312114CB}"/>
              </a:ext>
            </a:extLst>
          </p:cNvPr>
          <p:cNvCxnSpPr/>
          <p:nvPr userDrawn="1"/>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10" name="Picture 9">
            <a:extLst>
              <a:ext uri="{FF2B5EF4-FFF2-40B4-BE49-F238E27FC236}">
                <a16:creationId xmlns:a16="http://schemas.microsoft.com/office/drawing/2014/main" id="{15E27AEC-0B8D-D101-DBD1-5566EB8F918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37852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 name="Google Shape;26;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259080" rtl="0">
              <a:lnSpc>
                <a:spcPct val="115000"/>
              </a:lnSpc>
              <a:spcBef>
                <a:spcPts val="0"/>
              </a:spcBef>
              <a:spcAft>
                <a:spcPts val="0"/>
              </a:spcAft>
              <a:buClr>
                <a:srgbClr val="434343"/>
              </a:buClr>
              <a:buSzPts val="480"/>
              <a:buFont typeface="Raleway Medium"/>
              <a:buAutoNum type="arabicPeriod"/>
              <a:defRPr sz="1200">
                <a:solidFill>
                  <a:srgbClr val="434343"/>
                </a:solidFill>
              </a:defRPr>
            </a:lvl1pPr>
            <a:lvl2pPr marL="914400" lvl="1" indent="-259080" rtl="0">
              <a:lnSpc>
                <a:spcPct val="115000"/>
              </a:lnSpc>
              <a:spcBef>
                <a:spcPts val="0"/>
              </a:spcBef>
              <a:spcAft>
                <a:spcPts val="0"/>
              </a:spcAft>
              <a:buClr>
                <a:srgbClr val="434343"/>
              </a:buClr>
              <a:buSzPts val="480"/>
              <a:buFont typeface="Roboto Condensed Light"/>
              <a:buAutoNum type="alphaLcPeriod"/>
              <a:defRPr>
                <a:solidFill>
                  <a:srgbClr val="434343"/>
                </a:solidFill>
              </a:defRPr>
            </a:lvl2pPr>
            <a:lvl3pPr marL="1371600" lvl="2" indent="-259080" rtl="0">
              <a:lnSpc>
                <a:spcPct val="115000"/>
              </a:lnSpc>
              <a:spcBef>
                <a:spcPts val="0"/>
              </a:spcBef>
              <a:spcAft>
                <a:spcPts val="0"/>
              </a:spcAft>
              <a:buClr>
                <a:srgbClr val="434343"/>
              </a:buClr>
              <a:buSzPts val="480"/>
              <a:buFont typeface="Roboto Condensed Light"/>
              <a:buAutoNum type="romanLcPeriod"/>
              <a:defRPr>
                <a:solidFill>
                  <a:srgbClr val="434343"/>
                </a:solidFill>
              </a:defRPr>
            </a:lvl3pPr>
            <a:lvl4pPr marL="1828800" lvl="3" indent="-259080" rtl="0">
              <a:lnSpc>
                <a:spcPct val="115000"/>
              </a:lnSpc>
              <a:spcBef>
                <a:spcPts val="0"/>
              </a:spcBef>
              <a:spcAft>
                <a:spcPts val="0"/>
              </a:spcAft>
              <a:buClr>
                <a:srgbClr val="434343"/>
              </a:buClr>
              <a:buSzPts val="480"/>
              <a:buFont typeface="Roboto Condensed Light"/>
              <a:buAutoNum type="arabicPeriod"/>
              <a:defRPr>
                <a:solidFill>
                  <a:srgbClr val="434343"/>
                </a:solidFill>
              </a:defRPr>
            </a:lvl4pPr>
            <a:lvl5pPr marL="2286000" lvl="4"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5pPr>
            <a:lvl6pPr marL="2743200" lvl="5"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6pPr>
            <a:lvl7pPr marL="3200400" lvl="6" indent="-259079" rtl="0">
              <a:lnSpc>
                <a:spcPct val="115000"/>
              </a:lnSpc>
              <a:spcBef>
                <a:spcPts val="0"/>
              </a:spcBef>
              <a:spcAft>
                <a:spcPts val="0"/>
              </a:spcAft>
              <a:buClr>
                <a:srgbClr val="434343"/>
              </a:buClr>
              <a:buSzPts val="480"/>
              <a:buFont typeface="Roboto Condensed Light"/>
              <a:buAutoNum type="arabicPeriod"/>
              <a:defRPr>
                <a:solidFill>
                  <a:srgbClr val="434343"/>
                </a:solidFill>
              </a:defRPr>
            </a:lvl7pPr>
            <a:lvl8pPr marL="3657600" lvl="7"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8pPr>
            <a:lvl9pPr marL="4114800" lvl="8"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9pPr>
          </a:lstStyle>
          <a:p>
            <a:endParaRPr dirty="0"/>
          </a:p>
        </p:txBody>
      </p:sp>
      <p:cxnSp>
        <p:nvCxnSpPr>
          <p:cNvPr id="27" name="Google Shape;27;p4"/>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8" name="Google Shape;28;p4"/>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29" name="Google Shape;29;p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30" name="Google Shape;30;p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3E521360-1224-D171-DA38-3D72E8A67AB5}"/>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781975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Title and two columns">
    <p:spTree>
      <p:nvGrpSpPr>
        <p:cNvPr id="1" name="Shape 31"/>
        <p:cNvGrpSpPr/>
        <p:nvPr/>
      </p:nvGrpSpPr>
      <p:grpSpPr>
        <a:xfrm>
          <a:off x="0" y="0"/>
          <a:ext cx="0" cy="0"/>
          <a:chOff x="0" y="0"/>
          <a:chExt cx="0" cy="0"/>
        </a:xfrm>
      </p:grpSpPr>
      <p:sp>
        <p:nvSpPr>
          <p:cNvPr id="32" name="Google Shape;32;p5"/>
          <p:cNvSpPr txBox="1">
            <a:spLocks noGrp="1"/>
          </p:cNvSpPr>
          <p:nvPr>
            <p:ph type="subTitle" idx="1"/>
          </p:nvPr>
        </p:nvSpPr>
        <p:spPr>
          <a:xfrm>
            <a:off x="720000" y="2606338"/>
            <a:ext cx="1777800" cy="572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18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2pPr>
            <a:lvl3pPr lvl="2"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3pPr>
            <a:lvl4pPr lvl="3"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4pPr>
            <a:lvl5pPr lvl="4"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5pPr>
            <a:lvl6pPr lvl="5"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6pPr>
            <a:lvl7pPr lvl="6"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7pPr>
            <a:lvl8pPr lvl="7"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8pPr>
            <a:lvl9pPr lvl="8"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9pPr>
          </a:lstStyle>
          <a:p>
            <a:endParaRPr dirty="0"/>
          </a:p>
        </p:txBody>
      </p:sp>
      <p:sp>
        <p:nvSpPr>
          <p:cNvPr id="33" name="Google Shape;33;p5"/>
          <p:cNvSpPr txBox="1">
            <a:spLocks noGrp="1"/>
          </p:cNvSpPr>
          <p:nvPr>
            <p:ph type="subTitle" idx="2"/>
          </p:nvPr>
        </p:nvSpPr>
        <p:spPr>
          <a:xfrm>
            <a:off x="6646200" y="2606338"/>
            <a:ext cx="1777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18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2pPr>
            <a:lvl3pPr lvl="2"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3pPr>
            <a:lvl4pPr lvl="3"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4pPr>
            <a:lvl5pPr lvl="4"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5pPr>
            <a:lvl6pPr lvl="5"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6pPr>
            <a:lvl7pPr lvl="6"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7pPr>
            <a:lvl8pPr lvl="7"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8pPr>
            <a:lvl9pPr lvl="8"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9pPr>
          </a:lstStyle>
          <a:p>
            <a:endParaRPr dirty="0"/>
          </a:p>
        </p:txBody>
      </p:sp>
      <p:sp>
        <p:nvSpPr>
          <p:cNvPr id="34" name="Google Shape;34;p5"/>
          <p:cNvSpPr txBox="1">
            <a:spLocks noGrp="1"/>
          </p:cNvSpPr>
          <p:nvPr>
            <p:ph type="subTitle" idx="3"/>
          </p:nvPr>
        </p:nvSpPr>
        <p:spPr>
          <a:xfrm>
            <a:off x="720000" y="3150025"/>
            <a:ext cx="1777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5" name="Google Shape;35;p5"/>
          <p:cNvSpPr txBox="1">
            <a:spLocks noGrp="1"/>
          </p:cNvSpPr>
          <p:nvPr>
            <p:ph type="subTitle" idx="4"/>
          </p:nvPr>
        </p:nvSpPr>
        <p:spPr>
          <a:xfrm>
            <a:off x="6646200" y="3150013"/>
            <a:ext cx="1777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6" name="Google Shape;36;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37" name="Google Shape;37;p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38" name="Google Shape;38;p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39" name="Google Shape;39;p5"/>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40" name="Google Shape;40;p5"/>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4A117CD4-6029-3C42-EF5E-CF6B3C73568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987790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43" name="Google Shape;43;p6"/>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44" name="Google Shape;44;p6"/>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45" name="Google Shape;45;p6"/>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46" name="Google Shape;46;p6"/>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FFF1E92F-D5D5-9CE4-7A9D-52BAE7455FD7}"/>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771937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47"/>
        <p:cNvGrpSpPr/>
        <p:nvPr/>
      </p:nvGrpSpPr>
      <p:grpSpPr>
        <a:xfrm>
          <a:off x="0" y="0"/>
          <a:ext cx="0" cy="0"/>
          <a:chOff x="0" y="0"/>
          <a:chExt cx="0" cy="0"/>
        </a:xfrm>
      </p:grpSpPr>
      <p:sp>
        <p:nvSpPr>
          <p:cNvPr id="48" name="Google Shape;48;p7"/>
          <p:cNvSpPr txBox="1">
            <a:spLocks noGrp="1"/>
          </p:cNvSpPr>
          <p:nvPr>
            <p:ph type="body" idx="1"/>
          </p:nvPr>
        </p:nvSpPr>
        <p:spPr>
          <a:xfrm>
            <a:off x="4874300" y="1748970"/>
            <a:ext cx="3544500" cy="300145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Clr>
                <a:schemeClr val="dk1"/>
              </a:buClr>
              <a:buSzPts val="1600"/>
              <a:buFont typeface="Exo"/>
              <a:buChar char="●"/>
              <a:defRPr sz="1600">
                <a:solidFill>
                  <a:srgbClr val="004990"/>
                </a:solidFill>
              </a:defRPr>
            </a:lvl1pPr>
            <a:lvl2pPr marL="914400" lvl="1" indent="-330200" rtl="0">
              <a:lnSpc>
                <a:spcPct val="115000"/>
              </a:lnSpc>
              <a:spcBef>
                <a:spcPts val="0"/>
              </a:spcBef>
              <a:spcAft>
                <a:spcPts val="0"/>
              </a:spcAft>
              <a:buClr>
                <a:srgbClr val="494949"/>
              </a:buClr>
              <a:buSzPts val="1600"/>
              <a:buFont typeface="Exo"/>
              <a:buChar char="○"/>
              <a:defRPr>
                <a:solidFill>
                  <a:schemeClr val="dk2"/>
                </a:solidFill>
              </a:defRPr>
            </a:lvl2pPr>
            <a:lvl3pPr marL="1371600" lvl="2" indent="-330200" rtl="0">
              <a:lnSpc>
                <a:spcPct val="115000"/>
              </a:lnSpc>
              <a:spcBef>
                <a:spcPts val="0"/>
              </a:spcBef>
              <a:spcAft>
                <a:spcPts val="0"/>
              </a:spcAft>
              <a:buClr>
                <a:srgbClr val="494949"/>
              </a:buClr>
              <a:buSzPts val="1600"/>
              <a:buFont typeface="Exo"/>
              <a:buChar char="■"/>
              <a:defRPr>
                <a:solidFill>
                  <a:schemeClr val="dk2"/>
                </a:solidFill>
              </a:defRPr>
            </a:lvl3pPr>
            <a:lvl4pPr marL="1828800" lvl="3" indent="-330200" rtl="0">
              <a:lnSpc>
                <a:spcPct val="115000"/>
              </a:lnSpc>
              <a:spcBef>
                <a:spcPts val="0"/>
              </a:spcBef>
              <a:spcAft>
                <a:spcPts val="0"/>
              </a:spcAft>
              <a:buClr>
                <a:srgbClr val="494949"/>
              </a:buClr>
              <a:buSzPts val="1600"/>
              <a:buFont typeface="Exo"/>
              <a:buChar char="●"/>
              <a:defRPr>
                <a:solidFill>
                  <a:schemeClr val="dk2"/>
                </a:solidFill>
              </a:defRPr>
            </a:lvl4pPr>
            <a:lvl5pPr marL="2286000" lvl="4" indent="-330200" rtl="0">
              <a:lnSpc>
                <a:spcPct val="115000"/>
              </a:lnSpc>
              <a:spcBef>
                <a:spcPts val="0"/>
              </a:spcBef>
              <a:spcAft>
                <a:spcPts val="0"/>
              </a:spcAft>
              <a:buClr>
                <a:srgbClr val="494949"/>
              </a:buClr>
              <a:buSzPts val="1600"/>
              <a:buFont typeface="Exo"/>
              <a:buChar char="○"/>
              <a:defRPr>
                <a:solidFill>
                  <a:schemeClr val="dk2"/>
                </a:solidFill>
              </a:defRPr>
            </a:lvl5pPr>
            <a:lvl6pPr marL="2743200" lvl="5" indent="-330200" rtl="0">
              <a:lnSpc>
                <a:spcPct val="115000"/>
              </a:lnSpc>
              <a:spcBef>
                <a:spcPts val="0"/>
              </a:spcBef>
              <a:spcAft>
                <a:spcPts val="0"/>
              </a:spcAft>
              <a:buClr>
                <a:srgbClr val="494949"/>
              </a:buClr>
              <a:buSzPts val="1600"/>
              <a:buFont typeface="Exo"/>
              <a:buChar char="■"/>
              <a:defRPr>
                <a:solidFill>
                  <a:schemeClr val="dk2"/>
                </a:solidFill>
              </a:defRPr>
            </a:lvl6pPr>
            <a:lvl7pPr marL="3200400" lvl="6" indent="-330200" rtl="0">
              <a:lnSpc>
                <a:spcPct val="115000"/>
              </a:lnSpc>
              <a:spcBef>
                <a:spcPts val="0"/>
              </a:spcBef>
              <a:spcAft>
                <a:spcPts val="0"/>
              </a:spcAft>
              <a:buClr>
                <a:srgbClr val="494949"/>
              </a:buClr>
              <a:buSzPts val="1600"/>
              <a:buFont typeface="Exo"/>
              <a:buChar char="●"/>
              <a:defRPr>
                <a:solidFill>
                  <a:schemeClr val="dk2"/>
                </a:solidFill>
              </a:defRPr>
            </a:lvl7pPr>
            <a:lvl8pPr marL="3657600" lvl="7" indent="-330200" rtl="0">
              <a:lnSpc>
                <a:spcPct val="115000"/>
              </a:lnSpc>
              <a:spcBef>
                <a:spcPts val="0"/>
              </a:spcBef>
              <a:spcAft>
                <a:spcPts val="0"/>
              </a:spcAft>
              <a:buClr>
                <a:srgbClr val="494949"/>
              </a:buClr>
              <a:buSzPts val="1600"/>
              <a:buFont typeface="Exo"/>
              <a:buChar char="○"/>
              <a:defRPr>
                <a:solidFill>
                  <a:schemeClr val="dk2"/>
                </a:solidFill>
              </a:defRPr>
            </a:lvl8pPr>
            <a:lvl9pPr marL="4114800" lvl="8" indent="-330200" rtl="0">
              <a:lnSpc>
                <a:spcPct val="115000"/>
              </a:lnSpc>
              <a:spcBef>
                <a:spcPts val="0"/>
              </a:spcBef>
              <a:spcAft>
                <a:spcPts val="0"/>
              </a:spcAft>
              <a:buClr>
                <a:srgbClr val="494949"/>
              </a:buClr>
              <a:buSzPts val="1600"/>
              <a:buFont typeface="Exo"/>
              <a:buChar char="■"/>
              <a:defRPr>
                <a:solidFill>
                  <a:schemeClr val="dk2"/>
                </a:solidFill>
              </a:defRPr>
            </a:lvl9pPr>
          </a:lstStyle>
          <a:p>
            <a:endParaRPr dirty="0"/>
          </a:p>
        </p:txBody>
      </p:sp>
      <p:sp>
        <p:nvSpPr>
          <p:cNvPr id="49" name="Google Shape;49;p7"/>
          <p:cNvSpPr txBox="1">
            <a:spLocks noGrp="1"/>
          </p:cNvSpPr>
          <p:nvPr>
            <p:ph type="title"/>
          </p:nvPr>
        </p:nvSpPr>
        <p:spPr>
          <a:xfrm>
            <a:off x="4874299" y="531771"/>
            <a:ext cx="3544493" cy="856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800"/>
              <a:buFont typeface="Ramabhadra"/>
              <a:buNone/>
              <a:defRPr/>
            </a:lvl1pPr>
            <a:lvl2pPr lvl="1" algn="ctr" rtl="0">
              <a:spcBef>
                <a:spcPts val="0"/>
              </a:spcBef>
              <a:spcAft>
                <a:spcPts val="0"/>
              </a:spcAft>
              <a:buSzPts val="2800"/>
              <a:buFont typeface="Ramabhadra"/>
              <a:buNone/>
              <a:defRPr sz="2800" b="1">
                <a:latin typeface="Ramabhadra"/>
                <a:ea typeface="Ramabhadra"/>
                <a:cs typeface="Ramabhadra"/>
                <a:sym typeface="Ramabhadra"/>
              </a:defRPr>
            </a:lvl2pPr>
            <a:lvl3pPr lvl="2" algn="ctr" rtl="0">
              <a:spcBef>
                <a:spcPts val="0"/>
              </a:spcBef>
              <a:spcAft>
                <a:spcPts val="0"/>
              </a:spcAft>
              <a:buSzPts val="2800"/>
              <a:buFont typeface="Ramabhadra"/>
              <a:buNone/>
              <a:defRPr sz="2800" b="1">
                <a:latin typeface="Ramabhadra"/>
                <a:ea typeface="Ramabhadra"/>
                <a:cs typeface="Ramabhadra"/>
                <a:sym typeface="Ramabhadra"/>
              </a:defRPr>
            </a:lvl3pPr>
            <a:lvl4pPr lvl="3" algn="ctr" rtl="0">
              <a:spcBef>
                <a:spcPts val="0"/>
              </a:spcBef>
              <a:spcAft>
                <a:spcPts val="0"/>
              </a:spcAft>
              <a:buSzPts val="2800"/>
              <a:buFont typeface="Ramabhadra"/>
              <a:buNone/>
              <a:defRPr sz="2800" b="1">
                <a:latin typeface="Ramabhadra"/>
                <a:ea typeface="Ramabhadra"/>
                <a:cs typeface="Ramabhadra"/>
                <a:sym typeface="Ramabhadra"/>
              </a:defRPr>
            </a:lvl4pPr>
            <a:lvl5pPr lvl="4" algn="ctr" rtl="0">
              <a:spcBef>
                <a:spcPts val="0"/>
              </a:spcBef>
              <a:spcAft>
                <a:spcPts val="0"/>
              </a:spcAft>
              <a:buSzPts val="2800"/>
              <a:buFont typeface="Ramabhadra"/>
              <a:buNone/>
              <a:defRPr sz="2800" b="1">
                <a:latin typeface="Ramabhadra"/>
                <a:ea typeface="Ramabhadra"/>
                <a:cs typeface="Ramabhadra"/>
                <a:sym typeface="Ramabhadra"/>
              </a:defRPr>
            </a:lvl5pPr>
            <a:lvl6pPr lvl="5" algn="ctr" rtl="0">
              <a:spcBef>
                <a:spcPts val="0"/>
              </a:spcBef>
              <a:spcAft>
                <a:spcPts val="0"/>
              </a:spcAft>
              <a:buSzPts val="2800"/>
              <a:buFont typeface="Ramabhadra"/>
              <a:buNone/>
              <a:defRPr sz="2800" b="1">
                <a:latin typeface="Ramabhadra"/>
                <a:ea typeface="Ramabhadra"/>
                <a:cs typeface="Ramabhadra"/>
                <a:sym typeface="Ramabhadra"/>
              </a:defRPr>
            </a:lvl6pPr>
            <a:lvl7pPr lvl="6" algn="ctr" rtl="0">
              <a:spcBef>
                <a:spcPts val="0"/>
              </a:spcBef>
              <a:spcAft>
                <a:spcPts val="0"/>
              </a:spcAft>
              <a:buSzPts val="2800"/>
              <a:buFont typeface="Ramabhadra"/>
              <a:buNone/>
              <a:defRPr sz="2800" b="1">
                <a:latin typeface="Ramabhadra"/>
                <a:ea typeface="Ramabhadra"/>
                <a:cs typeface="Ramabhadra"/>
                <a:sym typeface="Ramabhadra"/>
              </a:defRPr>
            </a:lvl7pPr>
            <a:lvl8pPr lvl="7" algn="ctr" rtl="0">
              <a:spcBef>
                <a:spcPts val="0"/>
              </a:spcBef>
              <a:spcAft>
                <a:spcPts val="0"/>
              </a:spcAft>
              <a:buSzPts val="2800"/>
              <a:buFont typeface="Ramabhadra"/>
              <a:buNone/>
              <a:defRPr sz="2800" b="1">
                <a:latin typeface="Ramabhadra"/>
                <a:ea typeface="Ramabhadra"/>
                <a:cs typeface="Ramabhadra"/>
                <a:sym typeface="Ramabhadra"/>
              </a:defRPr>
            </a:lvl8pPr>
            <a:lvl9pPr lvl="8" algn="ctr" rtl="0">
              <a:spcBef>
                <a:spcPts val="0"/>
              </a:spcBef>
              <a:spcAft>
                <a:spcPts val="0"/>
              </a:spcAft>
              <a:buSzPts val="2800"/>
              <a:buFont typeface="Ramabhadra"/>
              <a:buNone/>
              <a:defRPr sz="2800" b="1">
                <a:latin typeface="Ramabhadra"/>
                <a:ea typeface="Ramabhadra"/>
                <a:cs typeface="Ramabhadra"/>
                <a:sym typeface="Ramabhadra"/>
              </a:defRPr>
            </a:lvl9pPr>
          </a:lstStyle>
          <a:p>
            <a:endParaRPr dirty="0"/>
          </a:p>
        </p:txBody>
      </p:sp>
      <p:cxnSp>
        <p:nvCxnSpPr>
          <p:cNvPr id="50" name="Google Shape;50;p7"/>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51" name="Google Shape;51;p7"/>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52" name="Google Shape;52;p7"/>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53" name="Google Shape;53;p7"/>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
        <p:nvSpPr>
          <p:cNvPr id="54" name="Google Shape;54;p7"/>
          <p:cNvSpPr txBox="1">
            <a:spLocks noGrp="1"/>
          </p:cNvSpPr>
          <p:nvPr>
            <p:ph type="subTitle" idx="2"/>
          </p:nvPr>
        </p:nvSpPr>
        <p:spPr>
          <a:xfrm>
            <a:off x="4874306" y="1410248"/>
            <a:ext cx="3544493" cy="316745"/>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600" b="1">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dirty="0"/>
          </a:p>
        </p:txBody>
      </p:sp>
      <p:pic>
        <p:nvPicPr>
          <p:cNvPr id="4" name="Picture 3">
            <a:extLst>
              <a:ext uri="{FF2B5EF4-FFF2-40B4-BE49-F238E27FC236}">
                <a16:creationId xmlns:a16="http://schemas.microsoft.com/office/drawing/2014/main" id="{4C7E685F-49E0-C6AA-665E-E349B0BF1BAB}"/>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242284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1388100" y="1175100"/>
            <a:ext cx="6367800" cy="2793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cxnSp>
        <p:nvCxnSpPr>
          <p:cNvPr id="57" name="Google Shape;57;p8"/>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58" name="Google Shape;58;p8"/>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59" name="Google Shape;59;p8"/>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60" name="Google Shape;60;p8"/>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2115265A-DC8D-E255-B34B-F5E736ED714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4112500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715100" y="881200"/>
            <a:ext cx="2439300" cy="1168500"/>
          </a:xfrm>
          <a:prstGeom prst="rect">
            <a:avLst/>
          </a:prstGeom>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3"/>
              </a:buClr>
              <a:buSzPts val="4000"/>
              <a:buNone/>
              <a:defRPr sz="4000" b="1"/>
            </a:lvl1pPr>
            <a:lvl2pPr lvl="1" algn="l" rtl="0">
              <a:lnSpc>
                <a:spcPct val="100000"/>
              </a:lnSpc>
              <a:spcBef>
                <a:spcPts val="0"/>
              </a:spcBef>
              <a:spcAft>
                <a:spcPts val="0"/>
              </a:spcAft>
              <a:buClr>
                <a:schemeClr val="accent3"/>
              </a:buClr>
              <a:buSzPts val="4000"/>
              <a:buNone/>
              <a:defRPr sz="4000">
                <a:solidFill>
                  <a:schemeClr val="accent3"/>
                </a:solidFill>
              </a:defRPr>
            </a:lvl2pPr>
            <a:lvl3pPr lvl="2" algn="l" rtl="0">
              <a:lnSpc>
                <a:spcPct val="100000"/>
              </a:lnSpc>
              <a:spcBef>
                <a:spcPts val="0"/>
              </a:spcBef>
              <a:spcAft>
                <a:spcPts val="0"/>
              </a:spcAft>
              <a:buClr>
                <a:schemeClr val="accent3"/>
              </a:buClr>
              <a:buSzPts val="4000"/>
              <a:buNone/>
              <a:defRPr sz="4000">
                <a:solidFill>
                  <a:schemeClr val="accent3"/>
                </a:solidFill>
              </a:defRPr>
            </a:lvl3pPr>
            <a:lvl4pPr lvl="3" algn="l" rtl="0">
              <a:lnSpc>
                <a:spcPct val="100000"/>
              </a:lnSpc>
              <a:spcBef>
                <a:spcPts val="0"/>
              </a:spcBef>
              <a:spcAft>
                <a:spcPts val="0"/>
              </a:spcAft>
              <a:buClr>
                <a:schemeClr val="accent3"/>
              </a:buClr>
              <a:buSzPts val="4000"/>
              <a:buNone/>
              <a:defRPr sz="4000">
                <a:solidFill>
                  <a:schemeClr val="accent3"/>
                </a:solidFill>
              </a:defRPr>
            </a:lvl4pPr>
            <a:lvl5pPr lvl="4" algn="l" rtl="0">
              <a:lnSpc>
                <a:spcPct val="100000"/>
              </a:lnSpc>
              <a:spcBef>
                <a:spcPts val="0"/>
              </a:spcBef>
              <a:spcAft>
                <a:spcPts val="0"/>
              </a:spcAft>
              <a:buClr>
                <a:schemeClr val="accent3"/>
              </a:buClr>
              <a:buSzPts val="4000"/>
              <a:buNone/>
              <a:defRPr sz="4000">
                <a:solidFill>
                  <a:schemeClr val="accent3"/>
                </a:solidFill>
              </a:defRPr>
            </a:lvl5pPr>
            <a:lvl6pPr lvl="5" algn="l" rtl="0">
              <a:lnSpc>
                <a:spcPct val="100000"/>
              </a:lnSpc>
              <a:spcBef>
                <a:spcPts val="0"/>
              </a:spcBef>
              <a:spcAft>
                <a:spcPts val="0"/>
              </a:spcAft>
              <a:buClr>
                <a:schemeClr val="accent3"/>
              </a:buClr>
              <a:buSzPts val="4000"/>
              <a:buNone/>
              <a:defRPr sz="4000">
                <a:solidFill>
                  <a:schemeClr val="accent3"/>
                </a:solidFill>
              </a:defRPr>
            </a:lvl6pPr>
            <a:lvl7pPr lvl="6" algn="l" rtl="0">
              <a:lnSpc>
                <a:spcPct val="100000"/>
              </a:lnSpc>
              <a:spcBef>
                <a:spcPts val="0"/>
              </a:spcBef>
              <a:spcAft>
                <a:spcPts val="0"/>
              </a:spcAft>
              <a:buClr>
                <a:schemeClr val="accent3"/>
              </a:buClr>
              <a:buSzPts val="4000"/>
              <a:buNone/>
              <a:defRPr sz="4000">
                <a:solidFill>
                  <a:schemeClr val="accent3"/>
                </a:solidFill>
              </a:defRPr>
            </a:lvl7pPr>
            <a:lvl8pPr lvl="7" algn="l" rtl="0">
              <a:lnSpc>
                <a:spcPct val="100000"/>
              </a:lnSpc>
              <a:spcBef>
                <a:spcPts val="0"/>
              </a:spcBef>
              <a:spcAft>
                <a:spcPts val="0"/>
              </a:spcAft>
              <a:buClr>
                <a:schemeClr val="accent3"/>
              </a:buClr>
              <a:buSzPts val="4000"/>
              <a:buNone/>
              <a:defRPr sz="4000">
                <a:solidFill>
                  <a:schemeClr val="accent3"/>
                </a:solidFill>
              </a:defRPr>
            </a:lvl8pPr>
            <a:lvl9pPr lvl="8" algn="l" rtl="0">
              <a:lnSpc>
                <a:spcPct val="100000"/>
              </a:lnSpc>
              <a:spcBef>
                <a:spcPts val="0"/>
              </a:spcBef>
              <a:spcAft>
                <a:spcPts val="0"/>
              </a:spcAft>
              <a:buClr>
                <a:schemeClr val="accent3"/>
              </a:buClr>
              <a:buSzPts val="4000"/>
              <a:buNone/>
              <a:defRPr sz="4000">
                <a:solidFill>
                  <a:schemeClr val="accent3"/>
                </a:solidFill>
              </a:defRPr>
            </a:lvl9pPr>
          </a:lstStyle>
          <a:p>
            <a:endParaRPr/>
          </a:p>
        </p:txBody>
      </p:sp>
      <p:sp>
        <p:nvSpPr>
          <p:cNvPr id="63" name="Google Shape;63;p9"/>
          <p:cNvSpPr txBox="1">
            <a:spLocks noGrp="1"/>
          </p:cNvSpPr>
          <p:nvPr>
            <p:ph type="subTitle" idx="1"/>
          </p:nvPr>
        </p:nvSpPr>
        <p:spPr>
          <a:xfrm>
            <a:off x="715100" y="2099700"/>
            <a:ext cx="2439300" cy="2036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1800"/>
              <a:buNone/>
              <a:defRPr sz="1800"/>
            </a:lvl2pPr>
            <a:lvl3pPr lvl="2" rtl="0">
              <a:lnSpc>
                <a:spcPct val="100000"/>
              </a:lnSpc>
              <a:spcBef>
                <a:spcPts val="1600"/>
              </a:spcBef>
              <a:spcAft>
                <a:spcPts val="0"/>
              </a:spcAft>
              <a:buSzPts val="1800"/>
              <a:buNone/>
              <a:defRPr sz="1800"/>
            </a:lvl3pPr>
            <a:lvl4pPr lvl="3" rtl="0">
              <a:lnSpc>
                <a:spcPct val="100000"/>
              </a:lnSpc>
              <a:spcBef>
                <a:spcPts val="1600"/>
              </a:spcBef>
              <a:spcAft>
                <a:spcPts val="0"/>
              </a:spcAft>
              <a:buSzPts val="1800"/>
              <a:buNone/>
              <a:defRPr sz="1800"/>
            </a:lvl4pPr>
            <a:lvl5pPr lvl="4" rtl="0">
              <a:lnSpc>
                <a:spcPct val="100000"/>
              </a:lnSpc>
              <a:spcBef>
                <a:spcPts val="1600"/>
              </a:spcBef>
              <a:spcAft>
                <a:spcPts val="0"/>
              </a:spcAft>
              <a:buSzPts val="1800"/>
              <a:buNone/>
              <a:defRPr sz="1800"/>
            </a:lvl5pPr>
            <a:lvl6pPr lvl="5" rtl="0">
              <a:lnSpc>
                <a:spcPct val="100000"/>
              </a:lnSpc>
              <a:spcBef>
                <a:spcPts val="1600"/>
              </a:spcBef>
              <a:spcAft>
                <a:spcPts val="0"/>
              </a:spcAft>
              <a:buSzPts val="1800"/>
              <a:buNone/>
              <a:defRPr sz="1800"/>
            </a:lvl6pPr>
            <a:lvl7pPr lvl="6" rtl="0">
              <a:lnSpc>
                <a:spcPct val="100000"/>
              </a:lnSpc>
              <a:spcBef>
                <a:spcPts val="1600"/>
              </a:spcBef>
              <a:spcAft>
                <a:spcPts val="0"/>
              </a:spcAft>
              <a:buSzPts val="1800"/>
              <a:buNone/>
              <a:defRPr sz="1800"/>
            </a:lvl7pPr>
            <a:lvl8pPr lvl="7" rtl="0">
              <a:lnSpc>
                <a:spcPct val="100000"/>
              </a:lnSpc>
              <a:spcBef>
                <a:spcPts val="1600"/>
              </a:spcBef>
              <a:spcAft>
                <a:spcPts val="0"/>
              </a:spcAft>
              <a:buSzPts val="1800"/>
              <a:buNone/>
              <a:defRPr sz="1800"/>
            </a:lvl8pPr>
            <a:lvl9pPr lvl="8" rtl="0">
              <a:lnSpc>
                <a:spcPct val="100000"/>
              </a:lnSpc>
              <a:spcBef>
                <a:spcPts val="1600"/>
              </a:spcBef>
              <a:spcAft>
                <a:spcPts val="1600"/>
              </a:spcAft>
              <a:buSzPts val="1800"/>
              <a:buNone/>
              <a:defRPr sz="1800"/>
            </a:lvl9pPr>
          </a:lstStyle>
          <a:p>
            <a:endParaRPr/>
          </a:p>
        </p:txBody>
      </p:sp>
      <p:cxnSp>
        <p:nvCxnSpPr>
          <p:cNvPr id="64" name="Google Shape;64;p9"/>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65" name="Google Shape;65;p9"/>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66" name="Google Shape;66;p9"/>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67" name="Google Shape;67;p9"/>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D4F62FA2-2501-CA3E-EED2-1281D40B9292}"/>
              </a:ext>
            </a:extLst>
          </p:cNvPr>
          <p:cNvPicPr>
            <a:picLocks noChangeAspect="1"/>
          </p:cNvPicPr>
          <p:nvPr userDrawn="1"/>
        </p:nvPicPr>
        <p:blipFill>
          <a:blip r:embed="rId2"/>
          <a:srcRect/>
          <a:stretch/>
        </p:blipFill>
        <p:spPr>
          <a:xfrm>
            <a:off x="7306965" y="4141099"/>
            <a:ext cx="1716116" cy="623309"/>
          </a:xfrm>
          <a:prstGeom prst="rect">
            <a:avLst/>
          </a:prstGeom>
          <a:noFill/>
        </p:spPr>
      </p:pic>
    </p:spTree>
    <p:extLst>
      <p:ext uri="{BB962C8B-B14F-4D97-AF65-F5344CB8AC3E}">
        <p14:creationId xmlns:p14="http://schemas.microsoft.com/office/powerpoint/2010/main" val="1049993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4461100" y="3583400"/>
            <a:ext cx="3967800" cy="1025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dirty="0"/>
          </a:p>
        </p:txBody>
      </p:sp>
    </p:spTree>
    <p:extLst>
      <p:ext uri="{BB962C8B-B14F-4D97-AF65-F5344CB8AC3E}">
        <p14:creationId xmlns:p14="http://schemas.microsoft.com/office/powerpoint/2010/main" val="3017718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a:blip r:embed="rId27">
            <a:alphaModFix/>
          </a:blip>
          <a:stretch>
            <a:fillRect/>
          </a:stretch>
        </a:blip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F4B65244-CA02-6299-6AD1-1C1249C9F811}"/>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988860B-F020-BC20-0121-AA7470A4820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1</a:t>
            </a:r>
          </a:p>
        </p:txBody>
      </p:sp>
    </p:spTree>
    <p:extLst>
      <p:ext uri="{BB962C8B-B14F-4D97-AF65-F5344CB8AC3E}">
        <p14:creationId xmlns:p14="http://schemas.microsoft.com/office/powerpoint/2010/main" val="3824295893"/>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1"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2pPr>
      <a:lvl3pPr marR="0" lvl="2"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3pPr>
      <a:lvl4pPr marR="0" lvl="3"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4pPr>
      <a:lvl5pPr marR="0" lvl="4" algn="l" rtl="0">
        <a:lnSpc>
          <a:spcPct val="100000"/>
        </a:lnSpc>
        <a:spcBef>
          <a:spcPts val="0"/>
        </a:spcBef>
        <a:spcAft>
          <a:spcPts val="0"/>
        </a:spcAft>
        <a:buClr>
          <a:srgbClr val="000000"/>
        </a:buClr>
        <a:buFont typeface="Arial"/>
        <a:defRPr lang="en-US" sz="1800" b="0" i="0" u="none" strike="noStrike" cap="none" dirty="0" smtClean="0">
          <a:solidFill>
            <a:srgbClr val="004990"/>
          </a:solidFill>
          <a:latin typeface="Garamond" panose="02020404030301010803" pitchFamily="18" charset="0"/>
          <a:ea typeface="Garamond" panose="02020404030301010803" pitchFamily="18" charset="0"/>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5.xml"/><Relationship Id="rId1" Type="http://schemas.openxmlformats.org/officeDocument/2006/relationships/video" Target="https://player.vimeo.com/video/879518486?h=e0a8e8520d&amp;amp;app_id=122963" TargetMode="Externa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5.xml"/><Relationship Id="rId1" Type="http://schemas.openxmlformats.org/officeDocument/2006/relationships/video" Target="https://player.vimeo.com/video/879518410?h=205f0aea8e&amp;amp;app_id=122963" TargetMode="Externa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4" name="Picture 3">
            <a:extLst>
              <a:ext uri="{FF2B5EF4-FFF2-40B4-BE49-F238E27FC236}">
                <a16:creationId xmlns:a16="http://schemas.microsoft.com/office/drawing/2014/main" id="{43F05BA7-89D8-144F-95CC-CCE6D0BE7786}"/>
              </a:ext>
            </a:extLst>
          </p:cNvPr>
          <p:cNvPicPr>
            <a:picLocks noChangeAspect="1"/>
          </p:cNvPicPr>
          <p:nvPr/>
        </p:nvPicPr>
        <p:blipFill>
          <a:blip r:embed="rId3"/>
          <a:srcRect/>
          <a:stretch/>
        </p:blipFill>
        <p:spPr>
          <a:xfrm>
            <a:off x="1107281" y="1313331"/>
            <a:ext cx="6929437" cy="25168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6744" y="415587"/>
            <a:ext cx="7200897" cy="977900"/>
          </a:xfrm>
        </p:spPr>
        <p:txBody>
          <a:bodyPr vert="horz" lIns="68580" tIns="34290" rIns="68580" bIns="34290" rtlCol="0" anchor="ctr">
            <a:normAutofit fontScale="90000"/>
          </a:bodyPr>
          <a:lstStyle/>
          <a:p>
            <a:pPr>
              <a:lnSpc>
                <a:spcPct val="90000"/>
              </a:lnSpc>
            </a:pPr>
            <a:br>
              <a:rPr lang="en-US" sz="1050" kern="1200" dirty="0">
                <a:ln w="3175" cmpd="sng">
                  <a:noFill/>
                </a:ln>
                <a:latin typeface="+mj-lt"/>
                <a:ea typeface="+mj-ea"/>
                <a:cs typeface="+mj-cs"/>
              </a:rPr>
            </a:br>
            <a:br>
              <a:rPr lang="en-US" sz="1050" kern="1200" dirty="0">
                <a:ln w="3175" cmpd="sng">
                  <a:noFill/>
                </a:ln>
                <a:latin typeface="+mj-lt"/>
                <a:ea typeface="+mj-ea"/>
                <a:cs typeface="+mj-cs"/>
              </a:rPr>
            </a:br>
            <a:r>
              <a:rPr lang="en-US" i="0" u="none" strike="noStrike" kern="1200" cap="none" baseline="0" dirty="0">
                <a:ln w="3175" cmpd="sng">
                  <a:noFill/>
                </a:ln>
                <a:effectLst/>
                <a:latin typeface="+mj-lt"/>
                <a:ea typeface="+mj-ea"/>
                <a:cs typeface="+mj-cs"/>
              </a:rPr>
              <a:t>Riding for the Brand</a:t>
            </a:r>
            <a:br>
              <a:rPr lang="en-US" sz="1050" kern="1200" dirty="0">
                <a:ln w="3175" cmpd="sng">
                  <a:noFill/>
                </a:ln>
                <a:latin typeface="+mj-lt"/>
                <a:ea typeface="+mj-ea"/>
                <a:cs typeface="+mj-cs"/>
              </a:rPr>
            </a:br>
            <a:br>
              <a:rPr lang="en-US" sz="1050" kern="1200" dirty="0">
                <a:ln w="3175" cmpd="sng">
                  <a:noFill/>
                </a:ln>
                <a:latin typeface="+mj-lt"/>
                <a:ea typeface="+mj-ea"/>
                <a:cs typeface="+mj-cs"/>
              </a:rPr>
            </a:br>
            <a:br>
              <a:rPr lang="en-US" sz="1050" kern="1200" dirty="0">
                <a:ln w="3175" cmpd="sng">
                  <a:noFill/>
                </a:ln>
                <a:latin typeface="+mj-lt"/>
                <a:ea typeface="+mj-ea"/>
                <a:cs typeface="+mj-cs"/>
              </a:rPr>
            </a:br>
            <a:endParaRPr lang="en-US" sz="1050" kern="1200" dirty="0">
              <a:ln w="3175" cmpd="sng">
                <a:noFill/>
              </a:ln>
              <a:latin typeface="+mj-lt"/>
              <a:ea typeface="+mj-ea"/>
              <a:cs typeface="+mj-cs"/>
            </a:endParaRPr>
          </a:p>
        </p:txBody>
      </p:sp>
      <p:sp>
        <p:nvSpPr>
          <p:cNvPr id="4104" name="Content Placeholder 4103">
            <a:extLst>
              <a:ext uri="{FF2B5EF4-FFF2-40B4-BE49-F238E27FC236}">
                <a16:creationId xmlns:a16="http://schemas.microsoft.com/office/drawing/2014/main" id="{418BBB11-2D7D-3719-3CC4-F9F7F659CC9D}"/>
              </a:ext>
            </a:extLst>
          </p:cNvPr>
          <p:cNvSpPr>
            <a:spLocks noGrp="1"/>
          </p:cNvSpPr>
          <p:nvPr>
            <p:ph idx="1"/>
          </p:nvPr>
        </p:nvSpPr>
        <p:spPr>
          <a:xfrm>
            <a:off x="726744" y="1169751"/>
            <a:ext cx="7690512" cy="2721313"/>
          </a:xfrm>
          <a:effectLst>
            <a:glow rad="63500">
              <a:schemeClr val="accent3">
                <a:satMod val="175000"/>
                <a:alpha val="40000"/>
              </a:schemeClr>
            </a:glow>
          </a:effectLst>
        </p:spPr>
        <p:txBody>
          <a:bodyPr vert="horz" lIns="68580" tIns="34290" rIns="68580" bIns="34290" rtlCol="0">
            <a:normAutofit fontScale="85000" lnSpcReduction="10000"/>
          </a:bodyPr>
          <a:lstStyle/>
          <a:p>
            <a:pPr>
              <a:lnSpc>
                <a:spcPct val="150000"/>
              </a:lnSpc>
              <a:buClr>
                <a:srgbClr val="004990"/>
              </a:buClr>
            </a:pPr>
            <a:r>
              <a:rPr lang="en-US" sz="2800" dirty="0"/>
              <a:t>Do we still ride for the brand? </a:t>
            </a:r>
          </a:p>
          <a:p>
            <a:pPr>
              <a:lnSpc>
                <a:spcPct val="150000"/>
              </a:lnSpc>
              <a:buClr>
                <a:srgbClr val="004990"/>
              </a:buClr>
            </a:pPr>
            <a:r>
              <a:rPr lang="en-US" sz="2800" dirty="0"/>
              <a:t>What does that mean? </a:t>
            </a:r>
          </a:p>
          <a:p>
            <a:pPr>
              <a:lnSpc>
                <a:spcPct val="150000"/>
              </a:lnSpc>
              <a:buClr>
                <a:srgbClr val="004990"/>
              </a:buClr>
            </a:pPr>
            <a:r>
              <a:rPr lang="en-US" sz="2800" dirty="0"/>
              <a:t>Does loyalty mean something different than it did years ago?</a:t>
            </a:r>
          </a:p>
          <a:p>
            <a:pPr marL="285750" indent="-285750" algn="r">
              <a:buClr>
                <a:srgbClr val="004990"/>
              </a:buClr>
              <a:buFont typeface="Arial" panose="020B0604020202020204" pitchFamily="34" charset="0"/>
              <a:buChar char="•"/>
            </a:pPr>
            <a:endParaRPr lang="en-US" sz="1600" i="1" dirty="0"/>
          </a:p>
          <a:p>
            <a:pPr algn="r">
              <a:buClr>
                <a:srgbClr val="004990"/>
              </a:buClr>
            </a:pPr>
            <a:endParaRPr lang="en-US" sz="1600" i="1" dirty="0"/>
          </a:p>
          <a:p>
            <a:pPr algn="r">
              <a:buClr>
                <a:srgbClr val="004990"/>
              </a:buClr>
            </a:pPr>
            <a:br>
              <a:rPr lang="en-US" sz="1600" i="1" dirty="0"/>
            </a:br>
            <a:r>
              <a:rPr lang="en-US" sz="1900" i="1" dirty="0"/>
              <a:t>What happened to “Riding for the Brand?”</a:t>
            </a:r>
          </a:p>
          <a:p>
            <a:pPr algn="r">
              <a:buClr>
                <a:srgbClr val="004990"/>
              </a:buClr>
            </a:pPr>
            <a:r>
              <a:rPr lang="en-US" sz="1900" i="1" dirty="0"/>
              <a:t>Montgomery </a:t>
            </a:r>
            <a:endParaRPr lang="en-US" sz="2400" dirty="0"/>
          </a:p>
        </p:txBody>
      </p:sp>
      <p:pic>
        <p:nvPicPr>
          <p:cNvPr id="2" name="Picture 1">
            <a:extLst>
              <a:ext uri="{FF2B5EF4-FFF2-40B4-BE49-F238E27FC236}">
                <a16:creationId xmlns:a16="http://schemas.microsoft.com/office/drawing/2014/main" id="{C39AB157-5DB1-C6B6-15FC-74A349EDCD24}"/>
              </a:ext>
            </a:extLst>
          </p:cNvPr>
          <p:cNvPicPr>
            <a:picLocks noChangeAspect="1"/>
          </p:cNvPicPr>
          <p:nvPr/>
        </p:nvPicPr>
        <p:blipFill>
          <a:blip r:embed="rId3"/>
          <a:stretch>
            <a:fillRect/>
          </a:stretch>
        </p:blipFill>
        <p:spPr>
          <a:xfrm>
            <a:off x="5083424" y="873129"/>
            <a:ext cx="3333832" cy="1199986"/>
          </a:xfrm>
          <a:prstGeom prst="rect">
            <a:avLst/>
          </a:prstGeom>
        </p:spPr>
      </p:pic>
    </p:spTree>
    <p:extLst>
      <p:ext uri="{BB962C8B-B14F-4D97-AF65-F5344CB8AC3E}">
        <p14:creationId xmlns:p14="http://schemas.microsoft.com/office/powerpoint/2010/main" val="901287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vert="horz" lIns="68580" tIns="34290" rIns="68580" bIns="34290" rtlCol="0" anchor="ctr">
            <a:normAutofit fontScale="90000"/>
          </a:bodyPr>
          <a:lstStyle/>
          <a:p>
            <a:pPr>
              <a:lnSpc>
                <a:spcPct val="90000"/>
              </a:lnSpc>
            </a:pPr>
            <a:br>
              <a:rPr lang="en-US" sz="1050" kern="1200" dirty="0">
                <a:ln w="3175" cmpd="sng">
                  <a:noFill/>
                </a:ln>
                <a:latin typeface="+mj-lt"/>
                <a:ea typeface="+mj-ea"/>
                <a:cs typeface="+mj-cs"/>
              </a:rPr>
            </a:br>
            <a:br>
              <a:rPr lang="en-US" sz="1050" kern="1200" dirty="0">
                <a:ln w="3175" cmpd="sng">
                  <a:noFill/>
                </a:ln>
                <a:latin typeface="+mj-lt"/>
                <a:ea typeface="+mj-ea"/>
                <a:cs typeface="+mj-cs"/>
              </a:rPr>
            </a:br>
            <a:r>
              <a:rPr lang="en-US" sz="3000" kern="1200" dirty="0">
                <a:ln w="3175" cmpd="sng">
                  <a:noFill/>
                </a:ln>
                <a:latin typeface="+mj-lt"/>
                <a:ea typeface="+mj-ea"/>
                <a:cs typeface="+mj-cs"/>
              </a:rPr>
              <a:t>Riding for the Brand</a:t>
            </a:r>
            <a:r>
              <a:rPr lang="en-US" sz="1050" kern="1200" dirty="0">
                <a:ln w="3175" cmpd="sng">
                  <a:noFill/>
                </a:ln>
                <a:latin typeface="+mj-lt"/>
                <a:ea typeface="+mj-ea"/>
                <a:cs typeface="+mj-cs"/>
              </a:rPr>
              <a:t>…</a:t>
            </a:r>
            <a:br>
              <a:rPr lang="en-US" sz="1050" kern="1200" dirty="0">
                <a:ln w="3175" cmpd="sng">
                  <a:noFill/>
                </a:ln>
                <a:latin typeface="+mj-lt"/>
                <a:ea typeface="+mj-ea"/>
                <a:cs typeface="+mj-cs"/>
              </a:rPr>
            </a:br>
            <a:br>
              <a:rPr lang="en-US" sz="1050" kern="1200" dirty="0">
                <a:ln w="3175" cmpd="sng">
                  <a:noFill/>
                </a:ln>
                <a:latin typeface="+mj-lt"/>
                <a:ea typeface="+mj-ea"/>
                <a:cs typeface="+mj-cs"/>
              </a:rPr>
            </a:br>
            <a:br>
              <a:rPr lang="en-US" sz="1050" kern="1200" dirty="0">
                <a:ln w="3175" cmpd="sng">
                  <a:noFill/>
                </a:ln>
                <a:latin typeface="+mj-lt"/>
                <a:ea typeface="+mj-ea"/>
                <a:cs typeface="+mj-cs"/>
              </a:rPr>
            </a:br>
            <a:endParaRPr lang="en-US" sz="1050" kern="1200" dirty="0">
              <a:ln w="3175" cmpd="sng">
                <a:noFill/>
              </a:ln>
              <a:latin typeface="+mj-lt"/>
              <a:ea typeface="+mj-ea"/>
              <a:cs typeface="+mj-cs"/>
            </a:endParaRPr>
          </a:p>
        </p:txBody>
      </p:sp>
      <p:sp>
        <p:nvSpPr>
          <p:cNvPr id="4104" name="Content Placeholder 4103">
            <a:extLst>
              <a:ext uri="{FF2B5EF4-FFF2-40B4-BE49-F238E27FC236}">
                <a16:creationId xmlns:a16="http://schemas.microsoft.com/office/drawing/2014/main" id="{418BBB11-2D7D-3719-3CC4-F9F7F659CC9D}"/>
              </a:ext>
            </a:extLst>
          </p:cNvPr>
          <p:cNvSpPr>
            <a:spLocks noGrp="1"/>
          </p:cNvSpPr>
          <p:nvPr>
            <p:ph idx="1"/>
          </p:nvPr>
        </p:nvSpPr>
        <p:spPr/>
        <p:txBody>
          <a:bodyPr vert="horz" lIns="68580" tIns="34290" rIns="68580" bIns="34290" rtlCol="0">
            <a:normAutofit/>
          </a:bodyPr>
          <a:lstStyle/>
          <a:p>
            <a:r>
              <a:rPr lang="en-US" sz="2400" dirty="0">
                <a:ea typeface="Times New Roman" panose="02020603050405020304" pitchFamily="18" charset="0"/>
              </a:rPr>
              <a:t>When a company seeks to brand itself, it must do so with their </a:t>
            </a:r>
            <a:r>
              <a:rPr lang="en-US" sz="2400" b="1" dirty="0">
                <a:ea typeface="Times New Roman" panose="02020603050405020304" pitchFamily="18" charset="0"/>
              </a:rPr>
              <a:t>values,</a:t>
            </a:r>
            <a:r>
              <a:rPr lang="en-US" sz="2400" dirty="0">
                <a:ea typeface="Times New Roman" panose="02020603050405020304" pitchFamily="18" charset="0"/>
              </a:rPr>
              <a:t> </a:t>
            </a:r>
            <a:r>
              <a:rPr lang="en-US" sz="2400" b="1" dirty="0">
                <a:ea typeface="Times New Roman" panose="02020603050405020304" pitchFamily="18" charset="0"/>
              </a:rPr>
              <a:t>product</a:t>
            </a:r>
            <a:r>
              <a:rPr lang="en-US" sz="2400" dirty="0">
                <a:ea typeface="Times New Roman" panose="02020603050405020304" pitchFamily="18" charset="0"/>
              </a:rPr>
              <a:t> and </a:t>
            </a:r>
            <a:r>
              <a:rPr lang="en-US" sz="2400" b="1" dirty="0">
                <a:ea typeface="Times New Roman" panose="02020603050405020304" pitchFamily="18" charset="0"/>
              </a:rPr>
              <a:t>how they want people to feel </a:t>
            </a:r>
            <a:r>
              <a:rPr lang="en-US" sz="2400" dirty="0">
                <a:ea typeface="Times New Roman" panose="02020603050405020304" pitchFamily="18" charset="0"/>
              </a:rPr>
              <a:t>about it when they interact with it. </a:t>
            </a:r>
          </a:p>
          <a:p>
            <a:pPr algn="r"/>
            <a:br>
              <a:rPr lang="en-US" sz="1600" i="1" dirty="0"/>
            </a:br>
            <a:r>
              <a:rPr lang="en-US" sz="1600" i="1" dirty="0"/>
              <a:t>What happened to “Riding for the Brand”? </a:t>
            </a:r>
            <a:r>
              <a:rPr lang="en-US" sz="1600" dirty="0"/>
              <a:t>Montgomery</a:t>
            </a:r>
            <a:endParaRPr lang="en-US" sz="1425" dirty="0"/>
          </a:p>
        </p:txBody>
      </p:sp>
    </p:spTree>
    <p:extLst>
      <p:ext uri="{BB962C8B-B14F-4D97-AF65-F5344CB8AC3E}">
        <p14:creationId xmlns:p14="http://schemas.microsoft.com/office/powerpoint/2010/main" val="1347192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8AA2B-ABB1-DEA2-A362-1E4BBD1F0600}"/>
              </a:ext>
            </a:extLst>
          </p:cNvPr>
          <p:cNvSpPr>
            <a:spLocks noGrp="1"/>
          </p:cNvSpPr>
          <p:nvPr>
            <p:ph type="ctrTitle"/>
          </p:nvPr>
        </p:nvSpPr>
        <p:spPr>
          <a:xfrm>
            <a:off x="2430025" y="1690475"/>
            <a:ext cx="4284000" cy="997800"/>
          </a:xfrm>
        </p:spPr>
        <p:txBody>
          <a:bodyPr wrap="square" anchor="ctr">
            <a:normAutofit/>
          </a:bodyPr>
          <a:lstStyle/>
          <a:p>
            <a:r>
              <a:rPr lang="en-US" dirty="0"/>
              <a:t>End of Part II</a:t>
            </a:r>
          </a:p>
        </p:txBody>
      </p:sp>
    </p:spTree>
    <p:extLst>
      <p:ext uri="{BB962C8B-B14F-4D97-AF65-F5344CB8AC3E}">
        <p14:creationId xmlns:p14="http://schemas.microsoft.com/office/powerpoint/2010/main" val="2851483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4" name="Picture 3">
            <a:extLst>
              <a:ext uri="{FF2B5EF4-FFF2-40B4-BE49-F238E27FC236}">
                <a16:creationId xmlns:a16="http://schemas.microsoft.com/office/drawing/2014/main" id="{43F05BA7-89D8-144F-95CC-CCE6D0BE7786}"/>
              </a:ext>
            </a:extLst>
          </p:cNvPr>
          <p:cNvPicPr>
            <a:picLocks noChangeAspect="1"/>
          </p:cNvPicPr>
          <p:nvPr/>
        </p:nvPicPr>
        <p:blipFill>
          <a:blip r:embed="rId3"/>
          <a:srcRect/>
          <a:stretch/>
        </p:blipFill>
        <p:spPr>
          <a:xfrm>
            <a:off x="1926865" y="1220625"/>
            <a:ext cx="5290269" cy="1921476"/>
          </a:xfrm>
          <a:prstGeom prst="rect">
            <a:avLst/>
          </a:prstGeom>
        </p:spPr>
      </p:pic>
      <p:pic>
        <p:nvPicPr>
          <p:cNvPr id="3" name="Picture 2" descr="A logo with blue text&#10;&#10;Description automatically generated">
            <a:extLst>
              <a:ext uri="{FF2B5EF4-FFF2-40B4-BE49-F238E27FC236}">
                <a16:creationId xmlns:a16="http://schemas.microsoft.com/office/drawing/2014/main" id="{3E2A5044-4AF4-85D8-EE29-6015E09DD98B}"/>
              </a:ext>
            </a:extLst>
          </p:cNvPr>
          <p:cNvPicPr>
            <a:picLocks noChangeAspect="1"/>
          </p:cNvPicPr>
          <p:nvPr/>
        </p:nvPicPr>
        <p:blipFill>
          <a:blip r:embed="rId4"/>
          <a:stretch>
            <a:fillRect/>
          </a:stretch>
        </p:blipFill>
        <p:spPr>
          <a:xfrm>
            <a:off x="3527150" y="3952675"/>
            <a:ext cx="2089700" cy="691083"/>
          </a:xfrm>
          <a:prstGeom prst="rect">
            <a:avLst/>
          </a:prstGeom>
        </p:spPr>
      </p:pic>
    </p:spTree>
    <p:extLst>
      <p:ext uri="{BB962C8B-B14F-4D97-AF65-F5344CB8AC3E}">
        <p14:creationId xmlns:p14="http://schemas.microsoft.com/office/powerpoint/2010/main" val="1092602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8"/>
          <p:cNvSpPr txBox="1">
            <a:spLocks noGrp="1"/>
          </p:cNvSpPr>
          <p:nvPr>
            <p:ph type="ctrTitle"/>
          </p:nvPr>
        </p:nvSpPr>
        <p:spPr>
          <a:xfrm>
            <a:off x="387409" y="3738880"/>
            <a:ext cx="8369182" cy="51608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dirty="0"/>
              <a:t>Ride for the Brand</a:t>
            </a:r>
            <a:endParaRPr lang="en-US" sz="4000" dirty="0"/>
          </a:p>
        </p:txBody>
      </p:sp>
      <p:pic>
        <p:nvPicPr>
          <p:cNvPr id="2" name="Picture 1" descr="Text&#10;&#10;Description automatically generated">
            <a:extLst>
              <a:ext uri="{FF2B5EF4-FFF2-40B4-BE49-F238E27FC236}">
                <a16:creationId xmlns:a16="http://schemas.microsoft.com/office/drawing/2014/main" id="{23C7505D-C06D-8E67-EDAE-5F2DF3125CC5}"/>
              </a:ext>
            </a:extLst>
          </p:cNvPr>
          <p:cNvPicPr>
            <a:picLocks noChangeAspect="1"/>
          </p:cNvPicPr>
          <p:nvPr/>
        </p:nvPicPr>
        <p:blipFill>
          <a:blip r:embed="rId3"/>
          <a:stretch>
            <a:fillRect/>
          </a:stretch>
        </p:blipFill>
        <p:spPr>
          <a:xfrm>
            <a:off x="1442201" y="695056"/>
            <a:ext cx="6259598" cy="2894346"/>
          </a:xfrm>
          <a:prstGeom prst="rect">
            <a:avLst/>
          </a:prstGeom>
        </p:spPr>
      </p:pic>
      <p:sp>
        <p:nvSpPr>
          <p:cNvPr id="4" name="TextBox 3">
            <a:extLst>
              <a:ext uri="{FF2B5EF4-FFF2-40B4-BE49-F238E27FC236}">
                <a16:creationId xmlns:a16="http://schemas.microsoft.com/office/drawing/2014/main" id="{B7F576D2-D9CE-9799-FC37-6BB095368F9D}"/>
              </a:ext>
            </a:extLst>
          </p:cNvPr>
          <p:cNvSpPr txBox="1"/>
          <p:nvPr/>
        </p:nvSpPr>
        <p:spPr>
          <a:xfrm>
            <a:off x="2266122" y="2410407"/>
            <a:ext cx="4659464" cy="307777"/>
          </a:xfrm>
          <a:prstGeom prst="rect">
            <a:avLst/>
          </a:prstGeom>
          <a:noFill/>
        </p:spPr>
        <p:txBody>
          <a:bodyPr wrap="square">
            <a:spAutoFit/>
          </a:bodyPr>
          <a:lstStyle/>
          <a:p>
            <a:r>
              <a:rPr lang="en-US" b="0" dirty="0">
                <a:effectLst/>
              </a:rPr>
              <a:t> </a:t>
            </a:r>
            <a:endParaRPr lang="en-US" dirty="0"/>
          </a:p>
        </p:txBody>
      </p:sp>
      <p:sp>
        <p:nvSpPr>
          <p:cNvPr id="6" name="TextBox 5">
            <a:extLst>
              <a:ext uri="{FF2B5EF4-FFF2-40B4-BE49-F238E27FC236}">
                <a16:creationId xmlns:a16="http://schemas.microsoft.com/office/drawing/2014/main" id="{F4BAF05D-2C01-0D6D-1E9C-805711544A70}"/>
              </a:ext>
            </a:extLst>
          </p:cNvPr>
          <p:cNvSpPr txBox="1"/>
          <p:nvPr/>
        </p:nvSpPr>
        <p:spPr>
          <a:xfrm>
            <a:off x="2266122" y="2410407"/>
            <a:ext cx="4659464" cy="307777"/>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2730570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8AA2B-ABB1-DEA2-A362-1E4BBD1F0600}"/>
              </a:ext>
            </a:extLst>
          </p:cNvPr>
          <p:cNvSpPr>
            <a:spLocks noGrp="1"/>
          </p:cNvSpPr>
          <p:nvPr>
            <p:ph type="ctrTitle"/>
          </p:nvPr>
        </p:nvSpPr>
        <p:spPr>
          <a:xfrm>
            <a:off x="2430025" y="1690475"/>
            <a:ext cx="4284000" cy="997800"/>
          </a:xfrm>
        </p:spPr>
        <p:txBody>
          <a:bodyPr wrap="square" anchor="ctr">
            <a:normAutofit/>
          </a:bodyPr>
          <a:lstStyle/>
          <a:p>
            <a:r>
              <a:rPr lang="en-US" dirty="0"/>
              <a:t>Part II</a:t>
            </a:r>
          </a:p>
        </p:txBody>
      </p:sp>
    </p:spTree>
    <p:extLst>
      <p:ext uri="{BB962C8B-B14F-4D97-AF65-F5344CB8AC3E}">
        <p14:creationId xmlns:p14="http://schemas.microsoft.com/office/powerpoint/2010/main" val="405834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D999-9CAE-E788-6BEB-06682DFE9A64}"/>
              </a:ext>
            </a:extLst>
          </p:cNvPr>
          <p:cNvSpPr>
            <a:spLocks noGrp="1"/>
          </p:cNvSpPr>
          <p:nvPr>
            <p:ph type="title"/>
          </p:nvPr>
        </p:nvSpPr>
        <p:spPr/>
        <p:txBody>
          <a:bodyPr>
            <a:normAutofit fontScale="90000"/>
          </a:bodyPr>
          <a:lstStyle/>
          <a:p>
            <a:pPr algn="ctr"/>
            <a:br>
              <a:rPr lang="en-US" sz="2700" dirty="0"/>
            </a:br>
            <a:r>
              <a:rPr lang="en-US" sz="4000" dirty="0"/>
              <a:t>Ride for the Brand</a:t>
            </a:r>
          </a:p>
        </p:txBody>
      </p:sp>
      <p:sp>
        <p:nvSpPr>
          <p:cNvPr id="3" name="Content Placeholder 2">
            <a:extLst>
              <a:ext uri="{FF2B5EF4-FFF2-40B4-BE49-F238E27FC236}">
                <a16:creationId xmlns:a16="http://schemas.microsoft.com/office/drawing/2014/main" id="{E78A8A20-96B9-B007-5E10-F588CF52AC58}"/>
              </a:ext>
            </a:extLst>
          </p:cNvPr>
          <p:cNvSpPr>
            <a:spLocks noGrp="1"/>
          </p:cNvSpPr>
          <p:nvPr>
            <p:ph idx="1"/>
          </p:nvPr>
        </p:nvSpPr>
        <p:spPr/>
        <p:txBody>
          <a:bodyPr>
            <a:normAutofit/>
          </a:bodyPr>
          <a:lstStyle/>
          <a:p>
            <a:r>
              <a:rPr lang="en-US" sz="2925" dirty="0"/>
              <a:t>“Son, a man's brand is his own special mark that says this is mine, leave it alone. You hire out to a man, ride for his brand and protect it like it was your own.”</a:t>
            </a:r>
          </a:p>
          <a:p>
            <a:endParaRPr lang="en-US" b="1" dirty="0"/>
          </a:p>
          <a:p>
            <a:pPr algn="r"/>
            <a:r>
              <a:rPr lang="en-US" i="1" dirty="0">
                <a:effectLst/>
              </a:rPr>
              <a:t>— The poem Ride for the Brand by Red Steagal</a:t>
            </a:r>
          </a:p>
        </p:txBody>
      </p:sp>
    </p:spTree>
    <p:extLst>
      <p:ext uri="{BB962C8B-B14F-4D97-AF65-F5344CB8AC3E}">
        <p14:creationId xmlns:p14="http://schemas.microsoft.com/office/powerpoint/2010/main" val="1594746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37D63-22B4-1A0D-B3EC-1BEDCEDF5897}"/>
              </a:ext>
            </a:extLst>
          </p:cNvPr>
          <p:cNvSpPr>
            <a:spLocks noGrp="1"/>
          </p:cNvSpPr>
          <p:nvPr>
            <p:ph type="title"/>
          </p:nvPr>
        </p:nvSpPr>
        <p:spPr>
          <a:xfrm>
            <a:off x="628649" y="123319"/>
            <a:ext cx="7886700" cy="993775"/>
          </a:xfrm>
        </p:spPr>
        <p:txBody>
          <a:bodyPr/>
          <a:lstStyle/>
          <a:p>
            <a:pPr algn="ctr"/>
            <a:r>
              <a:rPr lang="en-US" i="1" dirty="0"/>
              <a:t>Ride For The Brand </a:t>
            </a:r>
            <a:r>
              <a:rPr lang="en-US" i="1" dirty="0">
                <a:effectLst/>
              </a:rPr>
              <a:t>by Red Steagal</a:t>
            </a:r>
            <a:endParaRPr lang="en-US" dirty="0"/>
          </a:p>
        </p:txBody>
      </p:sp>
      <p:sp>
        <p:nvSpPr>
          <p:cNvPr id="4" name="Slide Number Placeholder 3">
            <a:extLst>
              <a:ext uri="{FF2B5EF4-FFF2-40B4-BE49-F238E27FC236}">
                <a16:creationId xmlns:a16="http://schemas.microsoft.com/office/drawing/2014/main" id="{7FE480F7-57C2-61F2-C553-F482B6451C6A}"/>
              </a:ext>
            </a:extLst>
          </p:cNvPr>
          <p:cNvSpPr>
            <a:spLocks noGrp="1"/>
          </p:cNvSpPr>
          <p:nvPr>
            <p:ph type="sldNum" sz="quarter" idx="12"/>
          </p:nvPr>
        </p:nvSpPr>
        <p:spPr/>
        <p:txBody>
          <a:bodyPr/>
          <a:lstStyle/>
          <a:p>
            <a:endParaRPr lang="en-US" dirty="0"/>
          </a:p>
        </p:txBody>
      </p:sp>
      <p:pic>
        <p:nvPicPr>
          <p:cNvPr id="7" name="Online Media 6" descr="Ride for the brand Poem">
            <a:hlinkClick r:id="" action="ppaction://media"/>
            <a:extLst>
              <a:ext uri="{FF2B5EF4-FFF2-40B4-BE49-F238E27FC236}">
                <a16:creationId xmlns:a16="http://schemas.microsoft.com/office/drawing/2014/main" id="{1EEE5F91-3145-965D-51C6-EA5AAB048FB7}"/>
              </a:ext>
            </a:extLst>
          </p:cNvPr>
          <p:cNvPicPr>
            <a:picLocks noGrp="1" noRot="1" noChangeAspect="1"/>
          </p:cNvPicPr>
          <p:nvPr>
            <p:ph idx="1"/>
            <a:videoFile r:link="rId1"/>
          </p:nvPr>
        </p:nvPicPr>
        <p:blipFill>
          <a:blip r:embed="rId4"/>
          <a:stretch>
            <a:fillRect/>
          </a:stretch>
        </p:blipFill>
        <p:spPr>
          <a:xfrm>
            <a:off x="1676399" y="940594"/>
            <a:ext cx="5791200" cy="3262312"/>
          </a:xfrm>
          <a:prstGeom prst="rect">
            <a:avLst/>
          </a:prstGeom>
        </p:spPr>
      </p:pic>
    </p:spTree>
    <p:extLst>
      <p:ext uri="{BB962C8B-B14F-4D97-AF65-F5344CB8AC3E}">
        <p14:creationId xmlns:p14="http://schemas.microsoft.com/office/powerpoint/2010/main" val="141243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D999-9CAE-E788-6BEB-06682DFE9A64}"/>
              </a:ext>
            </a:extLst>
          </p:cNvPr>
          <p:cNvSpPr>
            <a:spLocks noGrp="1"/>
          </p:cNvSpPr>
          <p:nvPr>
            <p:ph type="title"/>
          </p:nvPr>
        </p:nvSpPr>
        <p:spPr>
          <a:xfrm>
            <a:off x="272374" y="177361"/>
            <a:ext cx="8242976" cy="993775"/>
          </a:xfrm>
        </p:spPr>
        <p:txBody>
          <a:bodyPr>
            <a:normAutofit/>
          </a:bodyPr>
          <a:lstStyle/>
          <a:p>
            <a:pPr algn="ctr"/>
            <a:r>
              <a:rPr lang="en-US" sz="2800" i="1" dirty="0"/>
              <a:t>CUSD leaders see </a:t>
            </a:r>
            <a:r>
              <a:rPr lang="en-US" sz="3600" i="1" dirty="0"/>
              <a:t>themselves</a:t>
            </a:r>
            <a:r>
              <a:rPr lang="en-US" sz="2800" i="1" dirty="0"/>
              <a:t> as part of a larger team.</a:t>
            </a:r>
            <a:endParaRPr lang="en-US" sz="2800" dirty="0"/>
          </a:p>
        </p:txBody>
      </p:sp>
      <p:sp>
        <p:nvSpPr>
          <p:cNvPr id="3" name="Content Placeholder 2">
            <a:extLst>
              <a:ext uri="{FF2B5EF4-FFF2-40B4-BE49-F238E27FC236}">
                <a16:creationId xmlns:a16="http://schemas.microsoft.com/office/drawing/2014/main" id="{E78A8A20-96B9-B007-5E10-F588CF52AC58}"/>
              </a:ext>
            </a:extLst>
          </p:cNvPr>
          <p:cNvSpPr>
            <a:spLocks noGrp="1"/>
          </p:cNvSpPr>
          <p:nvPr>
            <p:ph idx="1"/>
          </p:nvPr>
        </p:nvSpPr>
        <p:spPr>
          <a:xfrm>
            <a:off x="628650" y="1165225"/>
            <a:ext cx="7886700" cy="3262312"/>
          </a:xfrm>
        </p:spPr>
        <p:txBody>
          <a:bodyPr>
            <a:normAutofit/>
          </a:bodyPr>
          <a:lstStyle/>
          <a:p>
            <a:pPr algn="ctr"/>
            <a:r>
              <a:rPr lang="en-US" sz="3600" i="1" dirty="0"/>
              <a:t>“We want you on our team”</a:t>
            </a:r>
          </a:p>
          <a:p>
            <a:pPr algn="r"/>
            <a:r>
              <a:rPr lang="en-US" sz="2100" dirty="0"/>
              <a:t>Doc’s CHARGE</a:t>
            </a:r>
          </a:p>
          <a:p>
            <a:pPr algn="r"/>
            <a:endParaRPr lang="en-US" sz="2100" dirty="0"/>
          </a:p>
          <a:p>
            <a:pPr algn="ctr"/>
            <a:r>
              <a:rPr lang="en-US" sz="2700" b="1" dirty="0"/>
              <a:t>“Each role individuals play in the overall educational experience of CUSD students is important. Each role is critical to the effectiveness of Clovis Unified.”</a:t>
            </a:r>
          </a:p>
          <a:p>
            <a:pPr algn="r"/>
            <a:endParaRPr lang="en-US" sz="1575" b="1" dirty="0"/>
          </a:p>
          <a:p>
            <a:pPr algn="r"/>
            <a:r>
              <a:rPr lang="en-US" i="1" dirty="0"/>
              <a:t>Historical Overview of CUSD, Educational Roles</a:t>
            </a:r>
          </a:p>
        </p:txBody>
      </p:sp>
    </p:spTree>
    <p:extLst>
      <p:ext uri="{BB962C8B-B14F-4D97-AF65-F5344CB8AC3E}">
        <p14:creationId xmlns:p14="http://schemas.microsoft.com/office/powerpoint/2010/main" val="2828986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D999-9CAE-E788-6BEB-06682DFE9A64}"/>
              </a:ext>
            </a:extLst>
          </p:cNvPr>
          <p:cNvSpPr>
            <a:spLocks noGrp="1"/>
          </p:cNvSpPr>
          <p:nvPr>
            <p:ph type="title"/>
          </p:nvPr>
        </p:nvSpPr>
        <p:spPr>
          <a:xfrm>
            <a:off x="811866" y="152810"/>
            <a:ext cx="7520267" cy="977900"/>
          </a:xfrm>
        </p:spPr>
        <p:txBody>
          <a:bodyPr>
            <a:noAutofit/>
          </a:bodyPr>
          <a:lstStyle/>
          <a:p>
            <a:pPr algn="ctr"/>
            <a:r>
              <a:rPr lang="en-US" sz="2800" i="1" dirty="0"/>
              <a:t>Leaders are willing and eager to fulfill the leadership needs of the District.</a:t>
            </a:r>
            <a:endParaRPr lang="en-US" sz="2800" dirty="0"/>
          </a:p>
        </p:txBody>
      </p:sp>
      <p:sp>
        <p:nvSpPr>
          <p:cNvPr id="3" name="Content Placeholder 2">
            <a:extLst>
              <a:ext uri="{FF2B5EF4-FFF2-40B4-BE49-F238E27FC236}">
                <a16:creationId xmlns:a16="http://schemas.microsoft.com/office/drawing/2014/main" id="{E78A8A20-96B9-B007-5E10-F588CF52AC58}"/>
              </a:ext>
            </a:extLst>
          </p:cNvPr>
          <p:cNvSpPr>
            <a:spLocks noGrp="1"/>
          </p:cNvSpPr>
          <p:nvPr>
            <p:ph idx="1"/>
          </p:nvPr>
        </p:nvSpPr>
        <p:spPr>
          <a:xfrm>
            <a:off x="350192" y="1416499"/>
            <a:ext cx="2786298" cy="2596291"/>
          </a:xfrm>
        </p:spPr>
        <p:txBody>
          <a:bodyPr>
            <a:normAutofit lnSpcReduction="10000"/>
          </a:bodyPr>
          <a:lstStyle/>
          <a:p>
            <a:r>
              <a:rPr lang="en-US" sz="2400" dirty="0"/>
              <a:t>1. Are you interested in opening a new school?</a:t>
            </a:r>
          </a:p>
          <a:p>
            <a:r>
              <a:rPr lang="en-US" sz="2400" dirty="0"/>
              <a:t>2. Do you want to do something different?</a:t>
            </a:r>
            <a:br>
              <a:rPr lang="en-US" sz="2400" dirty="0"/>
            </a:br>
            <a:r>
              <a:rPr lang="en-US" sz="2400" dirty="0"/>
              <a:t>3. We need you to do this …</a:t>
            </a:r>
          </a:p>
        </p:txBody>
      </p:sp>
      <p:pic>
        <p:nvPicPr>
          <p:cNvPr id="4" name="Online Media 3" descr="Ride for the Brand - Cheryl Rogers">
            <a:hlinkClick r:id="" action="ppaction://media"/>
            <a:extLst>
              <a:ext uri="{FF2B5EF4-FFF2-40B4-BE49-F238E27FC236}">
                <a16:creationId xmlns:a16="http://schemas.microsoft.com/office/drawing/2014/main" id="{3AF736FD-6D3D-68D9-C123-8EB8A0617BF7}"/>
              </a:ext>
            </a:extLst>
          </p:cNvPr>
          <p:cNvPicPr>
            <a:picLocks noRot="1" noChangeAspect="1"/>
          </p:cNvPicPr>
          <p:nvPr>
            <a:videoFile r:link="rId1"/>
          </p:nvPr>
        </p:nvPicPr>
        <p:blipFill>
          <a:blip r:embed="rId4"/>
          <a:stretch>
            <a:fillRect/>
          </a:stretch>
        </p:blipFill>
        <p:spPr>
          <a:xfrm>
            <a:off x="3479388" y="1318176"/>
            <a:ext cx="5410200" cy="3048000"/>
          </a:xfrm>
          <a:prstGeom prst="rect">
            <a:avLst/>
          </a:prstGeom>
        </p:spPr>
      </p:pic>
    </p:spTree>
    <p:extLst>
      <p:ext uri="{BB962C8B-B14F-4D97-AF65-F5344CB8AC3E}">
        <p14:creationId xmlns:p14="http://schemas.microsoft.com/office/powerpoint/2010/main" val="361720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D999-9CAE-E788-6BEB-06682DFE9A64}"/>
              </a:ext>
            </a:extLst>
          </p:cNvPr>
          <p:cNvSpPr>
            <a:spLocks noGrp="1"/>
          </p:cNvSpPr>
          <p:nvPr>
            <p:ph type="title"/>
          </p:nvPr>
        </p:nvSpPr>
        <p:spPr>
          <a:xfrm>
            <a:off x="811866" y="152940"/>
            <a:ext cx="7520267" cy="977900"/>
          </a:xfrm>
        </p:spPr>
        <p:txBody>
          <a:bodyPr>
            <a:noAutofit/>
          </a:bodyPr>
          <a:lstStyle/>
          <a:p>
            <a:pPr algn="ctr"/>
            <a:br>
              <a:rPr lang="en-US" sz="2800" i="1" dirty="0"/>
            </a:br>
            <a:r>
              <a:rPr lang="en-US" sz="2800" i="1" dirty="0"/>
              <a:t>“There is value in serving through the established leadership pathways of the District.”</a:t>
            </a:r>
            <a:endParaRPr lang="en-US" sz="2800" dirty="0"/>
          </a:p>
        </p:txBody>
      </p:sp>
      <p:sp>
        <p:nvSpPr>
          <p:cNvPr id="3" name="Content Placeholder 2">
            <a:extLst>
              <a:ext uri="{FF2B5EF4-FFF2-40B4-BE49-F238E27FC236}">
                <a16:creationId xmlns:a16="http://schemas.microsoft.com/office/drawing/2014/main" id="{E78A8A20-96B9-B007-5E10-F588CF52AC58}"/>
              </a:ext>
            </a:extLst>
          </p:cNvPr>
          <p:cNvSpPr>
            <a:spLocks noGrp="1"/>
          </p:cNvSpPr>
          <p:nvPr>
            <p:ph idx="1"/>
          </p:nvPr>
        </p:nvSpPr>
        <p:spPr>
          <a:xfrm>
            <a:off x="628649" y="1506200"/>
            <a:ext cx="7886700" cy="3262312"/>
          </a:xfrm>
        </p:spPr>
        <p:txBody>
          <a:bodyPr>
            <a:normAutofit/>
          </a:bodyPr>
          <a:lstStyle/>
          <a:p>
            <a:pPr marL="342900" indent="-342900">
              <a:buClr>
                <a:srgbClr val="004990"/>
              </a:buClr>
              <a:buFont typeface="Arial" panose="020B0604020202020204" pitchFamily="34" charset="0"/>
              <a:buChar char="•"/>
            </a:pPr>
            <a:r>
              <a:rPr lang="en-US" sz="2400" dirty="0"/>
              <a:t>Dr. Fugman began as a football coach and teacher.</a:t>
            </a:r>
          </a:p>
          <a:p>
            <a:pPr marL="342900" indent="-342900">
              <a:buClr>
                <a:srgbClr val="004990"/>
              </a:buClr>
              <a:buFont typeface="Arial" panose="020B0604020202020204" pitchFamily="34" charset="0"/>
              <a:buChar char="•"/>
            </a:pPr>
            <a:r>
              <a:rPr lang="en-US" sz="2400" dirty="0"/>
              <a:t>Steve Weil began as a custodian.</a:t>
            </a:r>
          </a:p>
          <a:p>
            <a:pPr marL="342900" indent="-342900">
              <a:buClr>
                <a:srgbClr val="004990"/>
              </a:buClr>
              <a:buFont typeface="Arial" panose="020B0604020202020204" pitchFamily="34" charset="0"/>
              <a:buChar char="•"/>
            </a:pPr>
            <a:r>
              <a:rPr lang="en-US" sz="2400" dirty="0"/>
              <a:t>Barry Jaeger began as a Campus Club employee.</a:t>
            </a:r>
          </a:p>
          <a:p>
            <a:pPr marL="342900" indent="-342900">
              <a:buClr>
                <a:srgbClr val="004990"/>
              </a:buClr>
              <a:buFont typeface="Arial" panose="020B0604020202020204" pitchFamily="34" charset="0"/>
              <a:buChar char="•"/>
            </a:pPr>
            <a:r>
              <a:rPr lang="en-US" sz="2400" dirty="0"/>
              <a:t>Carl Tomlinson began as a walk-on coach.</a:t>
            </a:r>
          </a:p>
          <a:p>
            <a:pPr marL="342900" indent="-342900">
              <a:buClr>
                <a:srgbClr val="004990"/>
              </a:buClr>
              <a:buFont typeface="Arial" panose="020B0604020202020204" pitchFamily="34" charset="0"/>
              <a:buChar char="•"/>
            </a:pPr>
            <a:r>
              <a:rPr lang="en-US" sz="2400" dirty="0"/>
              <a:t>Dr. Janet Young began as a 1</a:t>
            </a:r>
            <a:r>
              <a:rPr lang="en-US" sz="2400" baseline="30000" dirty="0"/>
              <a:t>st</a:t>
            </a:r>
            <a:r>
              <a:rPr lang="en-US" sz="2400" dirty="0"/>
              <a:t> grade teacher.</a:t>
            </a:r>
          </a:p>
          <a:p>
            <a:pPr marL="342900" indent="-342900">
              <a:buClr>
                <a:srgbClr val="004990"/>
              </a:buClr>
              <a:buFont typeface="Arial" panose="020B0604020202020204" pitchFamily="34" charset="0"/>
              <a:buChar char="•"/>
            </a:pPr>
            <a:r>
              <a:rPr lang="en-US" sz="2400" dirty="0"/>
              <a:t>Irene Romero-Esquibel began as a financial secretary.</a:t>
            </a:r>
          </a:p>
        </p:txBody>
      </p:sp>
    </p:spTree>
    <p:extLst>
      <p:ext uri="{BB962C8B-B14F-4D97-AF65-F5344CB8AC3E}">
        <p14:creationId xmlns:p14="http://schemas.microsoft.com/office/powerpoint/2010/main" val="3320794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D999-9CAE-E788-6BEB-06682DFE9A64}"/>
              </a:ext>
            </a:extLst>
          </p:cNvPr>
          <p:cNvSpPr>
            <a:spLocks noGrp="1"/>
          </p:cNvSpPr>
          <p:nvPr>
            <p:ph type="title"/>
          </p:nvPr>
        </p:nvSpPr>
        <p:spPr>
          <a:xfrm>
            <a:off x="971552" y="736600"/>
            <a:ext cx="7200897" cy="977900"/>
          </a:xfrm>
        </p:spPr>
        <p:txBody>
          <a:bodyPr>
            <a:normAutofit/>
          </a:bodyPr>
          <a:lstStyle/>
          <a:p>
            <a:pPr>
              <a:lnSpc>
                <a:spcPct val="90000"/>
              </a:lnSpc>
            </a:pPr>
            <a:br>
              <a:rPr lang="en-US" sz="3075" i="1" dirty="0"/>
            </a:br>
            <a:endParaRPr lang="en-US" sz="3075" dirty="0"/>
          </a:p>
        </p:txBody>
      </p:sp>
      <p:pic>
        <p:nvPicPr>
          <p:cNvPr id="1028" name="Picture 4">
            <a:extLst>
              <a:ext uri="{FF2B5EF4-FFF2-40B4-BE49-F238E27FC236}">
                <a16:creationId xmlns:a16="http://schemas.microsoft.com/office/drawing/2014/main" id="{0A8EE62E-BD45-FF92-CF8E-BA461495A5F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19116" y="293922"/>
            <a:ext cx="5276628" cy="3850061"/>
          </a:xfrm>
          <a:prstGeom prst="rect">
            <a:avLst/>
          </a:prstGeom>
          <a:noFill/>
          <a:effectLst>
            <a:outerShdw blurRad="50800" dist="254998"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482101"/>
      </p:ext>
    </p:extLst>
  </p:cSld>
  <p:clrMapOvr>
    <a:masterClrMapping/>
  </p:clrMapOvr>
</p:sld>
</file>

<file path=ppt/theme/theme1.xml><?xml version="1.0" encoding="utf-8"?>
<a:theme xmlns:a="http://schemas.openxmlformats.org/drawingml/2006/main" name="1_Editorial Meeting by Slidesgo">
  <a:themeElements>
    <a:clrScheme name="Custom 1">
      <a:dk1>
        <a:srgbClr val="00498F"/>
      </a:dk1>
      <a:lt1>
        <a:srgbClr val="00498F"/>
      </a:lt1>
      <a:dk2>
        <a:srgbClr val="00498F"/>
      </a:dk2>
      <a:lt2>
        <a:srgbClr val="00498F"/>
      </a:lt2>
      <a:accent1>
        <a:srgbClr val="00498E"/>
      </a:accent1>
      <a:accent2>
        <a:srgbClr val="00498E"/>
      </a:accent2>
      <a:accent3>
        <a:srgbClr val="00498F"/>
      </a:accent3>
      <a:accent4>
        <a:srgbClr val="00498F"/>
      </a:accent4>
      <a:accent5>
        <a:srgbClr val="00498F"/>
      </a:accent5>
      <a:accent6>
        <a:srgbClr val="00498F"/>
      </a:accent6>
      <a:hlink>
        <a:srgbClr val="191919"/>
      </a:hlink>
      <a:folHlink>
        <a:srgbClr val="0097A7"/>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oc B Leadership PPT v1 - Blue Logo" id="{9ACCAA4C-BB0C-164B-A7BA-6CA90822A93B}" vid="{5C391EB1-4DAF-394F-9962-3DAD3952484B}"/>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3726</TotalTime>
  <Words>1943</Words>
  <Application>Microsoft Macintosh PowerPoint</Application>
  <PresentationFormat>On-screen Show (16:9)</PresentationFormat>
  <Paragraphs>132</Paragraphs>
  <Slides>13</Slides>
  <Notes>13</Notes>
  <HiddenSlides>0</HiddenSlides>
  <MMClips>2</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vt:i4>
      </vt:variant>
    </vt:vector>
  </HeadingPairs>
  <TitlesOfParts>
    <vt:vector size="26" baseType="lpstr">
      <vt:lpstr>Arial</vt:lpstr>
      <vt:lpstr>Bebas Neue</vt:lpstr>
      <vt:lpstr>Bebas Neue Regular</vt:lpstr>
      <vt:lpstr>Exo</vt:lpstr>
      <vt:lpstr>Fjalla One</vt:lpstr>
      <vt:lpstr>Garamond</vt:lpstr>
      <vt:lpstr>Open Sans</vt:lpstr>
      <vt:lpstr>Raleway Medium</vt:lpstr>
      <vt:lpstr>Ramabhadra</vt:lpstr>
      <vt:lpstr>Red Hat Text</vt:lpstr>
      <vt:lpstr>Roboto Condensed Light</vt:lpstr>
      <vt:lpstr>Times New Roman</vt:lpstr>
      <vt:lpstr>1_Editorial Meeting by Slidesgo</vt:lpstr>
      <vt:lpstr>PowerPoint Presentation</vt:lpstr>
      <vt:lpstr>Ride for the Brand</vt:lpstr>
      <vt:lpstr>Part II</vt:lpstr>
      <vt:lpstr> Ride for the Brand</vt:lpstr>
      <vt:lpstr>Ride For The Brand by Red Steagal</vt:lpstr>
      <vt:lpstr>CUSD leaders see themselves as part of a larger team.</vt:lpstr>
      <vt:lpstr>Leaders are willing and eager to fulfill the leadership needs of the District.</vt:lpstr>
      <vt:lpstr> “There is value in serving through the established leadership pathways of the District.”</vt:lpstr>
      <vt:lpstr> </vt:lpstr>
      <vt:lpstr>  Riding for the Brand   </vt:lpstr>
      <vt:lpstr>  Riding for the Brand…   </vt:lpstr>
      <vt:lpstr>End of Part II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Riding For The Brand Pt. 1</dc:title>
  <dc:creator>Debbie Parra</dc:creator>
  <cp:lastModifiedBy>Joey Elswick</cp:lastModifiedBy>
  <cp:revision>37</cp:revision>
  <cp:lastPrinted>2023-08-20T21:12:14Z</cp:lastPrinted>
  <dcterms:modified xsi:type="dcterms:W3CDTF">2024-01-16T22:21:55Z</dcterms:modified>
</cp:coreProperties>
</file>